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5"/>
  </p:notesMasterIdLst>
  <p:handoutMasterIdLst>
    <p:handoutMasterId r:id="rId56"/>
  </p:handoutMasterIdLst>
  <p:sldIdLst>
    <p:sldId id="328" r:id="rId5"/>
    <p:sldId id="310" r:id="rId6"/>
    <p:sldId id="311" r:id="rId7"/>
    <p:sldId id="277" r:id="rId8"/>
    <p:sldId id="299" r:id="rId9"/>
    <p:sldId id="298" r:id="rId10"/>
    <p:sldId id="300" r:id="rId11"/>
    <p:sldId id="286" r:id="rId12"/>
    <p:sldId id="329" r:id="rId13"/>
    <p:sldId id="295" r:id="rId14"/>
    <p:sldId id="296" r:id="rId15"/>
    <p:sldId id="297" r:id="rId16"/>
    <p:sldId id="290" r:id="rId17"/>
    <p:sldId id="302" r:id="rId18"/>
    <p:sldId id="303" r:id="rId19"/>
    <p:sldId id="304" r:id="rId20"/>
    <p:sldId id="305" r:id="rId21"/>
    <p:sldId id="291" r:id="rId22"/>
    <p:sldId id="306" r:id="rId23"/>
    <p:sldId id="307" r:id="rId24"/>
    <p:sldId id="308" r:id="rId25"/>
    <p:sldId id="309" r:id="rId26"/>
    <p:sldId id="262" r:id="rId27"/>
    <p:sldId id="325" r:id="rId28"/>
    <p:sldId id="327" r:id="rId29"/>
    <p:sldId id="322" r:id="rId30"/>
    <p:sldId id="324" r:id="rId31"/>
    <p:sldId id="315" r:id="rId32"/>
    <p:sldId id="318" r:id="rId33"/>
    <p:sldId id="312" r:id="rId34"/>
    <p:sldId id="326" r:id="rId35"/>
    <p:sldId id="313" r:id="rId36"/>
    <p:sldId id="320" r:id="rId37"/>
    <p:sldId id="330" r:id="rId38"/>
    <p:sldId id="314" r:id="rId39"/>
    <p:sldId id="316" r:id="rId40"/>
    <p:sldId id="331" r:id="rId41"/>
    <p:sldId id="332" r:id="rId42"/>
    <p:sldId id="333" r:id="rId43"/>
    <p:sldId id="334" r:id="rId44"/>
    <p:sldId id="335" r:id="rId45"/>
    <p:sldId id="336" r:id="rId46"/>
    <p:sldId id="337" r:id="rId47"/>
    <p:sldId id="342" r:id="rId48"/>
    <p:sldId id="338" r:id="rId49"/>
    <p:sldId id="339" r:id="rId50"/>
    <p:sldId id="340" r:id="rId51"/>
    <p:sldId id="341" r:id="rId52"/>
    <p:sldId id="343" r:id="rId53"/>
    <p:sldId id="27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207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EBA71-0061-4582-A0D1-A6BD2272B338}" v="212" dt="2024-03-30T16:01:20.692"/>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04" autoAdjust="0"/>
  </p:normalViewPr>
  <p:slideViewPr>
    <p:cSldViewPr snapToGrid="0">
      <p:cViewPr varScale="1">
        <p:scale>
          <a:sx n="60" d="100"/>
          <a:sy n="60" d="100"/>
        </p:scale>
        <p:origin x="908" y="4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fali Mohapatra" userId="6e099acf7c02bc8e" providerId="LiveId" clId="{ACEEBA71-0061-4582-A0D1-A6BD2272B338}"/>
    <pc:docChg chg="undo custSel addSld delSld modSld sldOrd">
      <pc:chgData name="Shefali Mohapatra" userId="6e099acf7c02bc8e" providerId="LiveId" clId="{ACEEBA71-0061-4582-A0D1-A6BD2272B338}" dt="2024-03-30T16:21:19.036" v="8595" actId="1076"/>
      <pc:docMkLst>
        <pc:docMk/>
      </pc:docMkLst>
      <pc:sldChg chg="addSp delSp modSp del mod chgLayout">
        <pc:chgData name="Shefali Mohapatra" userId="6e099acf7c02bc8e" providerId="LiveId" clId="{ACEEBA71-0061-4582-A0D1-A6BD2272B338}" dt="2024-03-27T15:53:24.646" v="7147" actId="47"/>
        <pc:sldMkLst>
          <pc:docMk/>
          <pc:sldMk cId="1642425379" sldId="256"/>
        </pc:sldMkLst>
        <pc:spChg chg="mod ord">
          <ac:chgData name="Shefali Mohapatra" userId="6e099acf7c02bc8e" providerId="LiveId" clId="{ACEEBA71-0061-4582-A0D1-A6BD2272B338}" dt="2024-03-27T15:51:13.905" v="7124" actId="6264"/>
          <ac:spMkLst>
            <pc:docMk/>
            <pc:sldMk cId="1642425379" sldId="256"/>
            <ac:spMk id="2" creationId="{216815C6-3AD0-46E6-A74A-1967BD91AF50}"/>
          </ac:spMkLst>
        </pc:spChg>
        <pc:spChg chg="add mod">
          <ac:chgData name="Shefali Mohapatra" userId="6e099acf7c02bc8e" providerId="LiveId" clId="{ACEEBA71-0061-4582-A0D1-A6BD2272B338}" dt="2024-03-27T15:50:47.084" v="7115" actId="1076"/>
          <ac:spMkLst>
            <pc:docMk/>
            <pc:sldMk cId="1642425379" sldId="256"/>
            <ac:spMk id="3" creationId="{52211CA3-6DAA-7189-ED2E-F170F55CDE01}"/>
          </ac:spMkLst>
        </pc:spChg>
        <pc:spChg chg="add mod">
          <ac:chgData name="Shefali Mohapatra" userId="6e099acf7c02bc8e" providerId="LiveId" clId="{ACEEBA71-0061-4582-A0D1-A6BD2272B338}" dt="2024-03-24T08:19:47.930" v="617" actId="14100"/>
          <ac:spMkLst>
            <pc:docMk/>
            <pc:sldMk cId="1642425379" sldId="256"/>
            <ac:spMk id="4" creationId="{1C196BD4-2FBA-3785-7B48-638E6FE7BA89}"/>
          </ac:spMkLst>
        </pc:spChg>
        <pc:spChg chg="add del mod">
          <ac:chgData name="Shefali Mohapatra" userId="6e099acf7c02bc8e" providerId="LiveId" clId="{ACEEBA71-0061-4582-A0D1-A6BD2272B338}" dt="2024-03-27T15:51:13.905" v="7124" actId="6264"/>
          <ac:spMkLst>
            <pc:docMk/>
            <pc:sldMk cId="1642425379" sldId="256"/>
            <ac:spMk id="5" creationId="{8273D1F8-5E63-5996-4820-20AAC075D82A}"/>
          </ac:spMkLst>
        </pc:spChg>
      </pc:sldChg>
      <pc:sldChg chg="addSp delSp modSp del mod">
        <pc:chgData name="Shefali Mohapatra" userId="6e099acf7c02bc8e" providerId="LiveId" clId="{ACEEBA71-0061-4582-A0D1-A6BD2272B338}" dt="2024-03-27T15:53:51.785" v="7156" actId="47"/>
        <pc:sldMkLst>
          <pc:docMk/>
          <pc:sldMk cId="707789176" sldId="258"/>
        </pc:sldMkLst>
        <pc:spChg chg="del mod">
          <ac:chgData name="Shefali Mohapatra" userId="6e099acf7c02bc8e" providerId="LiveId" clId="{ACEEBA71-0061-4582-A0D1-A6BD2272B338}" dt="2024-03-27T15:53:36.577" v="7149" actId="21"/>
          <ac:spMkLst>
            <pc:docMk/>
            <pc:sldMk cId="707789176" sldId="258"/>
            <ac:spMk id="2" creationId="{A29DE7F2-E890-4744-88DD-A75F5E300513}"/>
          </ac:spMkLst>
        </pc:spChg>
        <pc:spChg chg="add mod">
          <ac:chgData name="Shefali Mohapatra" userId="6e099acf7c02bc8e" providerId="LiveId" clId="{ACEEBA71-0061-4582-A0D1-A6BD2272B338}" dt="2024-03-27T15:53:36.577" v="7149" actId="21"/>
          <ac:spMkLst>
            <pc:docMk/>
            <pc:sldMk cId="707789176" sldId="258"/>
            <ac:spMk id="4" creationId="{26B691E9-0578-A7D4-83EF-46ECA9F0AE87}"/>
          </ac:spMkLst>
        </pc:spChg>
        <pc:spChg chg="add del mod">
          <ac:chgData name="Shefali Mohapatra" userId="6e099acf7c02bc8e" providerId="LiveId" clId="{ACEEBA71-0061-4582-A0D1-A6BD2272B338}" dt="2024-03-24T06:58:10.939" v="127" actId="478"/>
          <ac:spMkLst>
            <pc:docMk/>
            <pc:sldMk cId="707789176" sldId="258"/>
            <ac:spMk id="4" creationId="{4BC1F42C-132C-1A6A-4565-07DCC894E376}"/>
          </ac:spMkLst>
        </pc:spChg>
        <pc:picChg chg="add del mod">
          <ac:chgData name="Shefali Mohapatra" userId="6e099acf7c02bc8e" providerId="LiveId" clId="{ACEEBA71-0061-4582-A0D1-A6BD2272B338}" dt="2024-03-24T06:58:10.939" v="127" actId="478"/>
          <ac:picMkLst>
            <pc:docMk/>
            <pc:sldMk cId="707789176" sldId="258"/>
            <ac:picMk id="34" creationId="{9289CE93-EC50-55DB-CFE0-1266AEC87B19}"/>
          </ac:picMkLst>
        </pc:picChg>
      </pc:sldChg>
      <pc:sldChg chg="del">
        <pc:chgData name="Shefali Mohapatra" userId="6e099acf7c02bc8e" providerId="LiveId" clId="{ACEEBA71-0061-4582-A0D1-A6BD2272B338}" dt="2024-03-24T18:13:12.493" v="6067" actId="47"/>
        <pc:sldMkLst>
          <pc:docMk/>
          <pc:sldMk cId="566997565" sldId="260"/>
        </pc:sldMkLst>
      </pc:sldChg>
      <pc:sldChg chg="addSp delSp modSp mod">
        <pc:chgData name="Shefali Mohapatra" userId="6e099acf7c02bc8e" providerId="LiveId" clId="{ACEEBA71-0061-4582-A0D1-A6BD2272B338}" dt="2024-03-27T15:49:28.654" v="7110"/>
        <pc:sldMkLst>
          <pc:docMk/>
          <pc:sldMk cId="1593920805" sldId="262"/>
        </pc:sldMkLst>
        <pc:spChg chg="mod">
          <ac:chgData name="Shefali Mohapatra" userId="6e099acf7c02bc8e" providerId="LiveId" clId="{ACEEBA71-0061-4582-A0D1-A6BD2272B338}" dt="2024-03-27T15:48:13.771" v="7104" actId="14100"/>
          <ac:spMkLst>
            <pc:docMk/>
            <pc:sldMk cId="1593920805" sldId="262"/>
            <ac:spMk id="2" creationId="{75031FE9-9059-4FE8-B4AC-9771F23A1B89}"/>
          </ac:spMkLst>
        </pc:spChg>
        <pc:spChg chg="add del mod">
          <ac:chgData name="Shefali Mohapatra" userId="6e099acf7c02bc8e" providerId="LiveId" clId="{ACEEBA71-0061-4582-A0D1-A6BD2272B338}" dt="2024-03-24T18:12:51.374" v="6061" actId="478"/>
          <ac:spMkLst>
            <pc:docMk/>
            <pc:sldMk cId="1593920805" sldId="262"/>
            <ac:spMk id="4" creationId="{1739D813-56ED-8A1F-BB7D-3368A0139560}"/>
          </ac:spMkLst>
        </pc:spChg>
        <pc:spChg chg="add del mod">
          <ac:chgData name="Shefali Mohapatra" userId="6e099acf7c02bc8e" providerId="LiveId" clId="{ACEEBA71-0061-4582-A0D1-A6BD2272B338}" dt="2024-03-24T06:58:20.020" v="129" actId="478"/>
          <ac:spMkLst>
            <pc:docMk/>
            <pc:sldMk cId="1593920805" sldId="262"/>
            <ac:spMk id="4" creationId="{AFD233D6-CCDC-B8AF-9B26-4F317048348A}"/>
          </ac:spMkLst>
        </pc:spChg>
        <pc:spChg chg="del">
          <ac:chgData name="Shefali Mohapatra" userId="6e099acf7c02bc8e" providerId="LiveId" clId="{ACEEBA71-0061-4582-A0D1-A6BD2272B338}" dt="2024-03-24T18:12:49.641" v="6060" actId="478"/>
          <ac:spMkLst>
            <pc:docMk/>
            <pc:sldMk cId="1593920805" sldId="262"/>
            <ac:spMk id="8" creationId="{87441910-6501-5C60-C05A-BAFF34C25798}"/>
          </ac:spMkLst>
        </pc:spChg>
        <pc:spChg chg="add">
          <ac:chgData name="Shefali Mohapatra" userId="6e099acf7c02bc8e" providerId="LiveId" clId="{ACEEBA71-0061-4582-A0D1-A6BD2272B338}" dt="2024-03-27T15:49:28.654" v="7110"/>
          <ac:spMkLst>
            <pc:docMk/>
            <pc:sldMk cId="1593920805" sldId="262"/>
            <ac:spMk id="30" creationId="{32C7587B-DD64-0940-2F6D-21C5F453FAB1}"/>
          </ac:spMkLst>
        </pc:spChg>
        <pc:picChg chg="del">
          <ac:chgData name="Shefali Mohapatra" userId="6e099acf7c02bc8e" providerId="LiveId" clId="{ACEEBA71-0061-4582-A0D1-A6BD2272B338}" dt="2024-03-24T06:58:18.202" v="128" actId="478"/>
          <ac:picMkLst>
            <pc:docMk/>
            <pc:sldMk cId="1593920805" sldId="262"/>
            <ac:picMk id="14" creationId="{206549BD-D8AF-D3BE-750E-5F8C50CCB5B9}"/>
          </ac:picMkLst>
        </pc:picChg>
      </pc:sldChg>
      <pc:sldChg chg="addSp delSp modSp del mod">
        <pc:chgData name="Shefali Mohapatra" userId="6e099acf7c02bc8e" providerId="LiveId" clId="{ACEEBA71-0061-4582-A0D1-A6BD2272B338}" dt="2024-03-24T17:06:13.451" v="3082" actId="47"/>
        <pc:sldMkLst>
          <pc:docMk/>
          <pc:sldMk cId="1346372204" sldId="264"/>
        </pc:sldMkLst>
        <pc:spChg chg="del">
          <ac:chgData name="Shefali Mohapatra" userId="6e099acf7c02bc8e" providerId="LiveId" clId="{ACEEBA71-0061-4582-A0D1-A6BD2272B338}" dt="2024-03-24T16:45:43.918" v="2507" actId="478"/>
          <ac:spMkLst>
            <pc:docMk/>
            <pc:sldMk cId="1346372204" sldId="264"/>
            <ac:spMk id="2" creationId="{537E1C88-627C-4655-A4FB-0BB02EDB078A}"/>
          </ac:spMkLst>
        </pc:spChg>
        <pc:spChg chg="del">
          <ac:chgData name="Shefali Mohapatra" userId="6e099acf7c02bc8e" providerId="LiveId" clId="{ACEEBA71-0061-4582-A0D1-A6BD2272B338}" dt="2024-03-24T16:45:50.062" v="2509" actId="478"/>
          <ac:spMkLst>
            <pc:docMk/>
            <pc:sldMk cId="1346372204" sldId="264"/>
            <ac:spMk id="3" creationId="{033634FE-ADF0-4BC3-A0A9-447EA9DD096B}"/>
          </ac:spMkLst>
        </pc:spChg>
        <pc:spChg chg="add del mod">
          <ac:chgData name="Shefali Mohapatra" userId="6e099acf7c02bc8e" providerId="LiveId" clId="{ACEEBA71-0061-4582-A0D1-A6BD2272B338}" dt="2024-03-24T16:45:45.513" v="2508" actId="478"/>
          <ac:spMkLst>
            <pc:docMk/>
            <pc:sldMk cId="1346372204" sldId="264"/>
            <ac:spMk id="5" creationId="{D448319F-7E90-C75A-6DCB-50C9CB3C8012}"/>
          </ac:spMkLst>
        </pc:spChg>
        <pc:spChg chg="add del mod">
          <ac:chgData name="Shefali Mohapatra" userId="6e099acf7c02bc8e" providerId="LiveId" clId="{ACEEBA71-0061-4582-A0D1-A6BD2272B338}" dt="2024-03-24T16:45:52.597" v="2510" actId="478"/>
          <ac:spMkLst>
            <pc:docMk/>
            <pc:sldMk cId="1346372204" sldId="264"/>
            <ac:spMk id="8" creationId="{2AB6418F-BE22-E695-0D98-DB619E23BBC5}"/>
          </ac:spMkLst>
        </pc:spChg>
        <pc:spChg chg="add mod">
          <ac:chgData name="Shefali Mohapatra" userId="6e099acf7c02bc8e" providerId="LiveId" clId="{ACEEBA71-0061-4582-A0D1-A6BD2272B338}" dt="2024-03-24T17:05:54.857" v="3081" actId="5793"/>
          <ac:spMkLst>
            <pc:docMk/>
            <pc:sldMk cId="1346372204" sldId="264"/>
            <ac:spMk id="9" creationId="{38B0DA00-D716-E2A4-6CA3-A9DA6437343E}"/>
          </ac:spMkLst>
        </pc:spChg>
      </pc:sldChg>
      <pc:sldChg chg="addSp delSp modSp del mod">
        <pc:chgData name="Shefali Mohapatra" userId="6e099acf7c02bc8e" providerId="LiveId" clId="{ACEEBA71-0061-4582-A0D1-A6BD2272B338}" dt="2024-03-24T17:51:36.402" v="5019" actId="47"/>
        <pc:sldMkLst>
          <pc:docMk/>
          <pc:sldMk cId="4151694508" sldId="268"/>
        </pc:sldMkLst>
        <pc:spChg chg="add mod">
          <ac:chgData name="Shefali Mohapatra" userId="6e099acf7c02bc8e" providerId="LiveId" clId="{ACEEBA71-0061-4582-A0D1-A6BD2272B338}" dt="2024-03-24T17:51:27.674" v="5018" actId="478"/>
          <ac:spMkLst>
            <pc:docMk/>
            <pc:sldMk cId="4151694508" sldId="268"/>
            <ac:spMk id="3" creationId="{6218907F-2612-D4A2-1FED-55095B149B96}"/>
          </ac:spMkLst>
        </pc:spChg>
        <pc:spChg chg="del">
          <ac:chgData name="Shefali Mohapatra" userId="6e099acf7c02bc8e" providerId="LiveId" clId="{ACEEBA71-0061-4582-A0D1-A6BD2272B338}" dt="2024-03-24T17:51:27.674" v="5018" actId="478"/>
          <ac:spMkLst>
            <pc:docMk/>
            <pc:sldMk cId="4151694508" sldId="268"/>
            <ac:spMk id="4" creationId="{FAD2AE59-5630-4D5C-83A9-4CDEF4D7DCFB}"/>
          </ac:spMkLst>
        </pc:spChg>
      </pc:sldChg>
      <pc:sldChg chg="addSp delSp modSp mod">
        <pc:chgData name="Shefali Mohapatra" userId="6e099acf7c02bc8e" providerId="LiveId" clId="{ACEEBA71-0061-4582-A0D1-A6BD2272B338}" dt="2024-03-27T15:48:20.059" v="7105" actId="478"/>
        <pc:sldMkLst>
          <pc:docMk/>
          <pc:sldMk cId="2436493926" sldId="276"/>
        </pc:sldMkLst>
        <pc:spChg chg="del">
          <ac:chgData name="Shefali Mohapatra" userId="6e099acf7c02bc8e" providerId="LiveId" clId="{ACEEBA71-0061-4582-A0D1-A6BD2272B338}" dt="2024-03-24T18:13:09.333" v="6066" actId="478"/>
          <ac:spMkLst>
            <pc:docMk/>
            <pc:sldMk cId="2436493926" sldId="276"/>
            <ac:spMk id="3" creationId="{24AFFC60-19C3-4901-93F7-7AAF4C09F8C6}"/>
          </ac:spMkLst>
        </pc:spChg>
        <pc:spChg chg="add del mod">
          <ac:chgData name="Shefali Mohapatra" userId="6e099acf7c02bc8e" providerId="LiveId" clId="{ACEEBA71-0061-4582-A0D1-A6BD2272B338}" dt="2024-03-27T15:48:20.059" v="7105" actId="478"/>
          <ac:spMkLst>
            <pc:docMk/>
            <pc:sldMk cId="2436493926" sldId="276"/>
            <ac:spMk id="5" creationId="{5D9085DB-EECA-1B20-A81D-9D3B754E203F}"/>
          </ac:spMkLst>
        </pc:spChg>
      </pc:sldChg>
      <pc:sldChg chg="addSp modSp mod">
        <pc:chgData name="Shefali Mohapatra" userId="6e099acf7c02bc8e" providerId="LiveId" clId="{ACEEBA71-0061-4582-A0D1-A6BD2272B338}" dt="2024-03-27T15:49:28.654" v="7110"/>
        <pc:sldMkLst>
          <pc:docMk/>
          <pc:sldMk cId="2243494996" sldId="277"/>
        </pc:sldMkLst>
        <pc:spChg chg="mod">
          <ac:chgData name="Shefali Mohapatra" userId="6e099acf7c02bc8e" providerId="LiveId" clId="{ACEEBA71-0061-4582-A0D1-A6BD2272B338}" dt="2024-03-24T06:44:20.968" v="24" actId="20577"/>
          <ac:spMkLst>
            <pc:docMk/>
            <pc:sldMk cId="2243494996" sldId="277"/>
            <ac:spMk id="3" creationId="{35E3EA69-4E0E-41BD-8095-A124225A2647}"/>
          </ac:spMkLst>
        </pc:spChg>
        <pc:spChg chg="add">
          <ac:chgData name="Shefali Mohapatra" userId="6e099acf7c02bc8e" providerId="LiveId" clId="{ACEEBA71-0061-4582-A0D1-A6BD2272B338}" dt="2024-03-27T15:49:28.654" v="7110"/>
          <ac:spMkLst>
            <pc:docMk/>
            <pc:sldMk cId="2243494996" sldId="277"/>
            <ac:spMk id="6" creationId="{67927DCA-F11F-1716-00DA-9EF49F131ABD}"/>
          </ac:spMkLst>
        </pc:spChg>
      </pc:sldChg>
      <pc:sldChg chg="del">
        <pc:chgData name="Shefali Mohapatra" userId="6e099acf7c02bc8e" providerId="LiveId" clId="{ACEEBA71-0061-4582-A0D1-A6BD2272B338}" dt="2024-03-24T18:13:02.656" v="6065" actId="47"/>
        <pc:sldMkLst>
          <pc:docMk/>
          <pc:sldMk cId="4252466045" sldId="279"/>
        </pc:sldMkLst>
      </pc:sldChg>
      <pc:sldChg chg="addSp delSp modSp mod ord">
        <pc:chgData name="Shefali Mohapatra" userId="6e099acf7c02bc8e" providerId="LiveId" clId="{ACEEBA71-0061-4582-A0D1-A6BD2272B338}" dt="2024-03-30T16:18:19.972" v="8591" actId="1076"/>
        <pc:sldMkLst>
          <pc:docMk/>
          <pc:sldMk cId="1418789964" sldId="286"/>
        </pc:sldMkLst>
        <pc:spChg chg="mod">
          <ac:chgData name="Shefali Mohapatra" userId="6e099acf7c02bc8e" providerId="LiveId" clId="{ACEEBA71-0061-4582-A0D1-A6BD2272B338}" dt="2024-03-24T16:38:05.426" v="2093" actId="1076"/>
          <ac:spMkLst>
            <pc:docMk/>
            <pc:sldMk cId="1418789964" sldId="286"/>
            <ac:spMk id="2" creationId="{67708C79-A4AC-4B5D-92DF-600737E4D11A}"/>
          </ac:spMkLst>
        </pc:spChg>
        <pc:spChg chg="add mod">
          <ac:chgData name="Shefali Mohapatra" userId="6e099acf7c02bc8e" providerId="LiveId" clId="{ACEEBA71-0061-4582-A0D1-A6BD2272B338}" dt="2024-03-30T16:18:19.972" v="8591" actId="1076"/>
          <ac:spMkLst>
            <pc:docMk/>
            <pc:sldMk cId="1418789964" sldId="286"/>
            <ac:spMk id="3" creationId="{A3C467E1-1FD4-31C2-2118-740555FFEFD5}"/>
          </ac:spMkLst>
        </pc:spChg>
        <pc:spChg chg="add del mod">
          <ac:chgData name="Shefali Mohapatra" userId="6e099acf7c02bc8e" providerId="LiveId" clId="{ACEEBA71-0061-4582-A0D1-A6BD2272B338}" dt="2024-03-24T08:16:39.737" v="509" actId="478"/>
          <ac:spMkLst>
            <pc:docMk/>
            <pc:sldMk cId="1418789964" sldId="286"/>
            <ac:spMk id="4" creationId="{748C8334-C801-5BFF-E6A2-CE3D04EF4E96}"/>
          </ac:spMkLst>
        </pc:spChg>
        <pc:spChg chg="del">
          <ac:chgData name="Shefali Mohapatra" userId="6e099acf7c02bc8e" providerId="LiveId" clId="{ACEEBA71-0061-4582-A0D1-A6BD2272B338}" dt="2024-03-24T08:16:37.781" v="508" actId="478"/>
          <ac:spMkLst>
            <pc:docMk/>
            <pc:sldMk cId="1418789964" sldId="286"/>
            <ac:spMk id="7" creationId="{02492136-277B-808E-9D1B-0527359207DB}"/>
          </ac:spMkLst>
        </pc:spChg>
        <pc:spChg chg="del mod">
          <ac:chgData name="Shefali Mohapatra" userId="6e099acf7c02bc8e" providerId="LiveId" clId="{ACEEBA71-0061-4582-A0D1-A6BD2272B338}" dt="2024-03-24T13:13:53.928" v="904"/>
          <ac:spMkLst>
            <pc:docMk/>
            <pc:sldMk cId="1418789964" sldId="286"/>
            <ac:spMk id="12" creationId="{D3251268-42B4-3B45-A59B-740E2DB97A00}"/>
          </ac:spMkLst>
        </pc:spChg>
        <pc:spChg chg="add">
          <ac:chgData name="Shefali Mohapatra" userId="6e099acf7c02bc8e" providerId="LiveId" clId="{ACEEBA71-0061-4582-A0D1-A6BD2272B338}" dt="2024-03-27T15:49:28.654" v="7110"/>
          <ac:spMkLst>
            <pc:docMk/>
            <pc:sldMk cId="1418789964" sldId="286"/>
            <ac:spMk id="14" creationId="{F3DE1AA4-0AE6-C6D5-E252-BBD5ED259E32}"/>
          </ac:spMkLst>
        </pc:spChg>
      </pc:sldChg>
      <pc:sldChg chg="addSp delSp modSp mod">
        <pc:chgData name="Shefali Mohapatra" userId="6e099acf7c02bc8e" providerId="LiveId" clId="{ACEEBA71-0061-4582-A0D1-A6BD2272B338}" dt="2024-03-24T16:45:15.599" v="2506" actId="122"/>
        <pc:sldMkLst>
          <pc:docMk/>
          <pc:sldMk cId="1329539271" sldId="290"/>
        </pc:sldMkLst>
        <pc:spChg chg="mod">
          <ac:chgData name="Shefali Mohapatra" userId="6e099acf7c02bc8e" providerId="LiveId" clId="{ACEEBA71-0061-4582-A0D1-A6BD2272B338}" dt="2024-03-24T16:45:15.599" v="2506" actId="122"/>
          <ac:spMkLst>
            <pc:docMk/>
            <pc:sldMk cId="1329539271" sldId="290"/>
            <ac:spMk id="2" creationId="{216815C6-3AD0-46E6-A74A-1967BD91AF50}"/>
          </ac:spMkLst>
        </pc:spChg>
        <pc:spChg chg="del">
          <ac:chgData name="Shefali Mohapatra" userId="6e099acf7c02bc8e" providerId="LiveId" clId="{ACEEBA71-0061-4582-A0D1-A6BD2272B338}" dt="2024-03-24T06:57:57.950" v="121" actId="478"/>
          <ac:spMkLst>
            <pc:docMk/>
            <pc:sldMk cId="1329539271" sldId="290"/>
            <ac:spMk id="3" creationId="{1901B20D-4C28-4DA3-ABBD-718C22A5E58B}"/>
          </ac:spMkLst>
        </pc:spChg>
        <pc:spChg chg="add del mod">
          <ac:chgData name="Shefali Mohapatra" userId="6e099acf7c02bc8e" providerId="LiveId" clId="{ACEEBA71-0061-4582-A0D1-A6BD2272B338}" dt="2024-03-24T16:44:30.275" v="2449" actId="478"/>
          <ac:spMkLst>
            <pc:docMk/>
            <pc:sldMk cId="1329539271" sldId="290"/>
            <ac:spMk id="5" creationId="{6D0824BA-D1AA-B022-6A4E-F547D60AEFE5}"/>
          </ac:spMkLst>
        </pc:spChg>
        <pc:spChg chg="add del mod">
          <ac:chgData name="Shefali Mohapatra" userId="6e099acf7c02bc8e" providerId="LiveId" clId="{ACEEBA71-0061-4582-A0D1-A6BD2272B338}" dt="2024-03-24T06:58:00.846" v="123" actId="478"/>
          <ac:spMkLst>
            <pc:docMk/>
            <pc:sldMk cId="1329539271" sldId="290"/>
            <ac:spMk id="7" creationId="{F3FF1BF9-9122-A32D-E51B-5C8B685CF307}"/>
          </ac:spMkLst>
        </pc:spChg>
        <pc:picChg chg="del">
          <ac:chgData name="Shefali Mohapatra" userId="6e099acf7c02bc8e" providerId="LiveId" clId="{ACEEBA71-0061-4582-A0D1-A6BD2272B338}" dt="2024-03-24T06:57:58.980" v="122" actId="478"/>
          <ac:picMkLst>
            <pc:docMk/>
            <pc:sldMk cId="1329539271" sldId="290"/>
            <ac:picMk id="13" creationId="{1DFE730E-30E7-DA99-A3EE-ACB889D161E9}"/>
          </ac:picMkLst>
        </pc:picChg>
      </pc:sldChg>
      <pc:sldChg chg="addSp delSp modSp mod">
        <pc:chgData name="Shefali Mohapatra" userId="6e099acf7c02bc8e" providerId="LiveId" clId="{ACEEBA71-0061-4582-A0D1-A6BD2272B338}" dt="2024-03-27T15:49:28.654" v="7110"/>
        <pc:sldMkLst>
          <pc:docMk/>
          <pc:sldMk cId="3003251909" sldId="291"/>
        </pc:sldMkLst>
        <pc:spChg chg="mod">
          <ac:chgData name="Shefali Mohapatra" userId="6e099acf7c02bc8e" providerId="LiveId" clId="{ACEEBA71-0061-4582-A0D1-A6BD2272B338}" dt="2024-03-24T17:48:14.650" v="5017" actId="14100"/>
          <ac:spMkLst>
            <pc:docMk/>
            <pc:sldMk cId="3003251909" sldId="291"/>
            <ac:spMk id="2" creationId="{216815C6-3AD0-46E6-A74A-1967BD91AF50}"/>
          </ac:spMkLst>
        </pc:spChg>
        <pc:spChg chg="del">
          <ac:chgData name="Shefali Mohapatra" userId="6e099acf7c02bc8e" providerId="LiveId" clId="{ACEEBA71-0061-4582-A0D1-A6BD2272B338}" dt="2024-03-24T17:48:04.925" v="5013" actId="478"/>
          <ac:spMkLst>
            <pc:docMk/>
            <pc:sldMk cId="3003251909" sldId="291"/>
            <ac:spMk id="3" creationId="{1901B20D-4C28-4DA3-ABBD-718C22A5E58B}"/>
          </ac:spMkLst>
        </pc:spChg>
        <pc:spChg chg="add">
          <ac:chgData name="Shefali Mohapatra" userId="6e099acf7c02bc8e" providerId="LiveId" clId="{ACEEBA71-0061-4582-A0D1-A6BD2272B338}" dt="2024-03-27T15:49:28.654" v="7110"/>
          <ac:spMkLst>
            <pc:docMk/>
            <pc:sldMk cId="3003251909" sldId="291"/>
            <ac:spMk id="4" creationId="{58D8D8EF-09F7-2BAC-3EC4-6E8F40515A5D}"/>
          </ac:spMkLst>
        </pc:spChg>
        <pc:spChg chg="add del mod">
          <ac:chgData name="Shefali Mohapatra" userId="6e099acf7c02bc8e" providerId="LiveId" clId="{ACEEBA71-0061-4582-A0D1-A6BD2272B338}" dt="2024-03-24T17:48:07.072" v="5014" actId="478"/>
          <ac:spMkLst>
            <pc:docMk/>
            <pc:sldMk cId="3003251909" sldId="291"/>
            <ac:spMk id="6" creationId="{2E365D4B-C07F-B77B-83CA-B059114631EF}"/>
          </ac:spMkLst>
        </pc:spChg>
      </pc:sldChg>
      <pc:sldChg chg="del">
        <pc:chgData name="Shefali Mohapatra" userId="6e099acf7c02bc8e" providerId="LiveId" clId="{ACEEBA71-0061-4582-A0D1-A6BD2272B338}" dt="2024-03-24T18:13:00.470" v="6064" actId="47"/>
        <pc:sldMkLst>
          <pc:docMk/>
          <pc:sldMk cId="2390678392" sldId="292"/>
        </pc:sldMkLst>
      </pc:sldChg>
      <pc:sldChg chg="delSp new del mod ord">
        <pc:chgData name="Shefali Mohapatra" userId="6e099acf7c02bc8e" providerId="LiveId" clId="{ACEEBA71-0061-4582-A0D1-A6BD2272B338}" dt="2024-03-24T06:47:29.282" v="85" actId="47"/>
        <pc:sldMkLst>
          <pc:docMk/>
          <pc:sldMk cId="3394963276" sldId="293"/>
        </pc:sldMkLst>
        <pc:spChg chg="del">
          <ac:chgData name="Shefali Mohapatra" userId="6e099acf7c02bc8e" providerId="LiveId" clId="{ACEEBA71-0061-4582-A0D1-A6BD2272B338}" dt="2024-03-24T06:46:10.310" v="28" actId="478"/>
          <ac:spMkLst>
            <pc:docMk/>
            <pc:sldMk cId="3394963276" sldId="293"/>
            <ac:spMk id="2" creationId="{5E6743BD-36BE-7798-D447-4A9690DC1D41}"/>
          </ac:spMkLst>
        </pc:spChg>
        <pc:spChg chg="del">
          <ac:chgData name="Shefali Mohapatra" userId="6e099acf7c02bc8e" providerId="LiveId" clId="{ACEEBA71-0061-4582-A0D1-A6BD2272B338}" dt="2024-03-24T06:47:15.209" v="82" actId="478"/>
          <ac:spMkLst>
            <pc:docMk/>
            <pc:sldMk cId="3394963276" sldId="293"/>
            <ac:spMk id="3" creationId="{F480DF5E-0B5A-63F8-929B-C43C14B45B98}"/>
          </ac:spMkLst>
        </pc:spChg>
      </pc:sldChg>
      <pc:sldChg chg="new del">
        <pc:chgData name="Shefali Mohapatra" userId="6e099acf7c02bc8e" providerId="LiveId" clId="{ACEEBA71-0061-4582-A0D1-A6BD2272B338}" dt="2024-03-24T06:47:32.597" v="86" actId="47"/>
        <pc:sldMkLst>
          <pc:docMk/>
          <pc:sldMk cId="2535363067" sldId="294"/>
        </pc:sldMkLst>
      </pc:sldChg>
      <pc:sldChg chg="addSp delSp modSp new mod">
        <pc:chgData name="Shefali Mohapatra" userId="6e099acf7c02bc8e" providerId="LiveId" clId="{ACEEBA71-0061-4582-A0D1-A6BD2272B338}" dt="2024-03-27T15:49:28.654" v="7110"/>
        <pc:sldMkLst>
          <pc:docMk/>
          <pc:sldMk cId="2209925824" sldId="295"/>
        </pc:sldMkLst>
        <pc:spChg chg="del">
          <ac:chgData name="Shefali Mohapatra" userId="6e099acf7c02bc8e" providerId="LiveId" clId="{ACEEBA71-0061-4582-A0D1-A6BD2272B338}" dt="2024-03-24T06:52:51.807" v="87" actId="478"/>
          <ac:spMkLst>
            <pc:docMk/>
            <pc:sldMk cId="2209925824" sldId="295"/>
            <ac:spMk id="2" creationId="{F656C4D8-D359-5D58-CEE1-031CF8A8EFB8}"/>
          </ac:spMkLst>
        </pc:spChg>
        <pc:spChg chg="add">
          <ac:chgData name="Shefali Mohapatra" userId="6e099acf7c02bc8e" providerId="LiveId" clId="{ACEEBA71-0061-4582-A0D1-A6BD2272B338}" dt="2024-03-27T15:49:28.654" v="7110"/>
          <ac:spMkLst>
            <pc:docMk/>
            <pc:sldMk cId="2209925824" sldId="295"/>
            <ac:spMk id="3" creationId="{7E9231E5-BBCC-D739-3BAB-7041F9084660}"/>
          </ac:spMkLst>
        </pc:spChg>
        <pc:spChg chg="del">
          <ac:chgData name="Shefali Mohapatra" userId="6e099acf7c02bc8e" providerId="LiveId" clId="{ACEEBA71-0061-4582-A0D1-A6BD2272B338}" dt="2024-03-24T06:52:52.955" v="88" actId="478"/>
          <ac:spMkLst>
            <pc:docMk/>
            <pc:sldMk cId="2209925824" sldId="295"/>
            <ac:spMk id="4" creationId="{150DC1AB-642D-09BB-9934-8CE92E5AE7B3}"/>
          </ac:spMkLst>
        </pc:spChg>
        <pc:spChg chg="del">
          <ac:chgData name="Shefali Mohapatra" userId="6e099acf7c02bc8e" providerId="LiveId" clId="{ACEEBA71-0061-4582-A0D1-A6BD2272B338}" dt="2024-03-24T06:52:54.241" v="89" actId="478"/>
          <ac:spMkLst>
            <pc:docMk/>
            <pc:sldMk cId="2209925824" sldId="295"/>
            <ac:spMk id="5" creationId="{207EB5C8-2495-AD7C-2E89-A48DD89431E3}"/>
          </ac:spMkLst>
        </pc:spChg>
        <pc:spChg chg="add del mod">
          <ac:chgData name="Shefali Mohapatra" userId="6e099acf7c02bc8e" providerId="LiveId" clId="{ACEEBA71-0061-4582-A0D1-A6BD2272B338}" dt="2024-03-24T17:41:38.527" v="4826" actId="478"/>
          <ac:spMkLst>
            <pc:docMk/>
            <pc:sldMk cId="2209925824" sldId="295"/>
            <ac:spMk id="5" creationId="{86C6E784-B027-5D1E-DE6B-F201F3F84DE1}"/>
          </ac:spMkLst>
        </pc:spChg>
        <pc:spChg chg="add mod">
          <ac:chgData name="Shefali Mohapatra" userId="6e099acf7c02bc8e" providerId="LiveId" clId="{ACEEBA71-0061-4582-A0D1-A6BD2272B338}" dt="2024-03-24T17:46:04.919" v="4968" actId="1036"/>
          <ac:spMkLst>
            <pc:docMk/>
            <pc:sldMk cId="2209925824" sldId="295"/>
            <ac:spMk id="8" creationId="{E69972EB-CBFC-D0F9-2CD1-E09A9C2A6EA1}"/>
          </ac:spMkLst>
        </pc:spChg>
        <pc:spChg chg="add mod">
          <ac:chgData name="Shefali Mohapatra" userId="6e099acf7c02bc8e" providerId="LiveId" clId="{ACEEBA71-0061-4582-A0D1-A6BD2272B338}" dt="2024-03-24T17:45:16.937" v="4944" actId="1076"/>
          <ac:spMkLst>
            <pc:docMk/>
            <pc:sldMk cId="2209925824" sldId="295"/>
            <ac:spMk id="11" creationId="{72183B51-6F89-D363-1801-771F2C552143}"/>
          </ac:spMkLst>
        </pc:spChg>
        <pc:spChg chg="add mod">
          <ac:chgData name="Shefali Mohapatra" userId="6e099acf7c02bc8e" providerId="LiveId" clId="{ACEEBA71-0061-4582-A0D1-A6BD2272B338}" dt="2024-03-24T17:46:37.819" v="4991" actId="1076"/>
          <ac:spMkLst>
            <pc:docMk/>
            <pc:sldMk cId="2209925824" sldId="295"/>
            <ac:spMk id="14" creationId="{C0E2CB4A-1740-3DD2-14A0-99F0258D564F}"/>
          </ac:spMkLst>
        </pc:spChg>
        <pc:spChg chg="add mod">
          <ac:chgData name="Shefali Mohapatra" userId="6e099acf7c02bc8e" providerId="LiveId" clId="{ACEEBA71-0061-4582-A0D1-A6BD2272B338}" dt="2024-03-24T17:46:25.839" v="4988" actId="1076"/>
          <ac:spMkLst>
            <pc:docMk/>
            <pc:sldMk cId="2209925824" sldId="295"/>
            <ac:spMk id="15" creationId="{0032CDE4-B19C-ECDF-9E4A-100B8EE617DC}"/>
          </ac:spMkLst>
        </pc:spChg>
        <pc:spChg chg="add mod">
          <ac:chgData name="Shefali Mohapatra" userId="6e099acf7c02bc8e" providerId="LiveId" clId="{ACEEBA71-0061-4582-A0D1-A6BD2272B338}" dt="2024-03-24T17:45:24.669" v="4946" actId="1076"/>
          <ac:spMkLst>
            <pc:docMk/>
            <pc:sldMk cId="2209925824" sldId="295"/>
            <ac:spMk id="21" creationId="{E359A366-84B1-CDF3-92CA-A5F6DC577724}"/>
          </ac:spMkLst>
        </pc:spChg>
        <pc:picChg chg="add del mod">
          <ac:chgData name="Shefali Mohapatra" userId="6e099acf7c02bc8e" providerId="LiveId" clId="{ACEEBA71-0061-4582-A0D1-A6BD2272B338}" dt="2024-03-24T17:41:36.390" v="4825" actId="478"/>
          <ac:picMkLst>
            <pc:docMk/>
            <pc:sldMk cId="2209925824" sldId="295"/>
            <ac:picMk id="4" creationId="{79AD6988-3D46-900B-E8F9-157C371CDCCA}"/>
          </ac:picMkLst>
        </pc:picChg>
        <pc:picChg chg="add del mod">
          <ac:chgData name="Shefali Mohapatra" userId="6e099acf7c02bc8e" providerId="LiveId" clId="{ACEEBA71-0061-4582-A0D1-A6BD2272B338}" dt="2024-03-24T16:52:06.039" v="2713" actId="478"/>
          <ac:picMkLst>
            <pc:docMk/>
            <pc:sldMk cId="2209925824" sldId="295"/>
            <ac:picMk id="7" creationId="{42BFBAEE-80A8-1864-98AE-B11F76D23F17}"/>
          </ac:picMkLst>
        </pc:picChg>
        <pc:picChg chg="add del mod">
          <ac:chgData name="Shefali Mohapatra" userId="6e099acf7c02bc8e" providerId="LiveId" clId="{ACEEBA71-0061-4582-A0D1-A6BD2272B338}" dt="2024-03-24T07:41:06.791" v="131" actId="478"/>
          <ac:picMkLst>
            <pc:docMk/>
            <pc:sldMk cId="2209925824" sldId="295"/>
            <ac:picMk id="7" creationId="{F0306D92-D54C-2174-50FC-E0D26FF372D5}"/>
          </ac:picMkLst>
        </pc:picChg>
        <pc:picChg chg="add mod">
          <ac:chgData name="Shefali Mohapatra" userId="6e099acf7c02bc8e" providerId="LiveId" clId="{ACEEBA71-0061-4582-A0D1-A6BD2272B338}" dt="2024-03-24T17:46:00.465" v="4964" actId="1036"/>
          <ac:picMkLst>
            <pc:docMk/>
            <pc:sldMk cId="2209925824" sldId="295"/>
            <ac:picMk id="10" creationId="{214E8EF2-1852-E5FE-CF24-E8B88C591821}"/>
          </ac:picMkLst>
        </pc:picChg>
        <pc:picChg chg="add mod">
          <ac:chgData name="Shefali Mohapatra" userId="6e099acf7c02bc8e" providerId="LiveId" clId="{ACEEBA71-0061-4582-A0D1-A6BD2272B338}" dt="2024-03-24T17:46:39.611" v="4992" actId="1076"/>
          <ac:picMkLst>
            <pc:docMk/>
            <pc:sldMk cId="2209925824" sldId="295"/>
            <ac:picMk id="12" creationId="{13364FA3-417C-5B7F-DB51-8611314DE9BB}"/>
          </ac:picMkLst>
        </pc:picChg>
        <pc:picChg chg="add mod">
          <ac:chgData name="Shefali Mohapatra" userId="6e099acf7c02bc8e" providerId="LiveId" clId="{ACEEBA71-0061-4582-A0D1-A6BD2272B338}" dt="2024-03-24T17:45:19.408" v="4945" actId="1076"/>
          <ac:picMkLst>
            <pc:docMk/>
            <pc:sldMk cId="2209925824" sldId="295"/>
            <ac:picMk id="13" creationId="{8B239674-4FF2-D2EE-B5AD-DA6F6CC94C1C}"/>
          </ac:picMkLst>
        </pc:picChg>
        <pc:picChg chg="add del mod">
          <ac:chgData name="Shefali Mohapatra" userId="6e099acf7c02bc8e" providerId="LiveId" clId="{ACEEBA71-0061-4582-A0D1-A6BD2272B338}" dt="2024-03-24T16:48:39.821" v="2575" actId="478"/>
          <ac:picMkLst>
            <pc:docMk/>
            <pc:sldMk cId="2209925824" sldId="295"/>
            <ac:picMk id="16" creationId="{FAF41970-983E-6EB4-A4A2-5D321E6E126A}"/>
          </ac:picMkLst>
        </pc:picChg>
        <pc:picChg chg="add mod">
          <ac:chgData name="Shefali Mohapatra" userId="6e099acf7c02bc8e" providerId="LiveId" clId="{ACEEBA71-0061-4582-A0D1-A6BD2272B338}" dt="2024-03-24T17:46:42.292" v="4993" actId="1076"/>
          <ac:picMkLst>
            <pc:docMk/>
            <pc:sldMk cId="2209925824" sldId="295"/>
            <ac:picMk id="18" creationId="{13A12B08-44D7-990E-6E3D-6E06625E9119}"/>
          </ac:picMkLst>
        </pc:picChg>
        <pc:picChg chg="add mod">
          <ac:chgData name="Shefali Mohapatra" userId="6e099acf7c02bc8e" providerId="LiveId" clId="{ACEEBA71-0061-4582-A0D1-A6BD2272B338}" dt="2024-03-24T17:45:27.724" v="4947" actId="1076"/>
          <ac:picMkLst>
            <pc:docMk/>
            <pc:sldMk cId="2209925824" sldId="295"/>
            <ac:picMk id="20" creationId="{8F2BE0BD-7090-499D-13BA-9329130016A5}"/>
          </ac:picMkLst>
        </pc:picChg>
      </pc:sldChg>
      <pc:sldChg chg="addSp delSp modSp add mod">
        <pc:chgData name="Shefali Mohapatra" userId="6e099acf7c02bc8e" providerId="LiveId" clId="{ACEEBA71-0061-4582-A0D1-A6BD2272B338}" dt="2024-03-27T15:49:28.654" v="7110"/>
        <pc:sldMkLst>
          <pc:docMk/>
          <pc:sldMk cId="3611951370" sldId="296"/>
        </pc:sldMkLst>
        <pc:spChg chg="add">
          <ac:chgData name="Shefali Mohapatra" userId="6e099acf7c02bc8e" providerId="LiveId" clId="{ACEEBA71-0061-4582-A0D1-A6BD2272B338}" dt="2024-03-27T15:49:28.654" v="7110"/>
          <ac:spMkLst>
            <pc:docMk/>
            <pc:sldMk cId="3611951370" sldId="296"/>
            <ac:spMk id="3" creationId="{7E9231E5-BBCC-D739-3BAB-7041F9084660}"/>
          </ac:spMkLst>
        </pc:spChg>
        <pc:spChg chg="add mod">
          <ac:chgData name="Shefali Mohapatra" userId="6e099acf7c02bc8e" providerId="LiveId" clId="{ACEEBA71-0061-4582-A0D1-A6BD2272B338}" dt="2024-03-24T16:54:56.740" v="2738" actId="1076"/>
          <ac:spMkLst>
            <pc:docMk/>
            <pc:sldMk cId="3611951370" sldId="296"/>
            <ac:spMk id="5" creationId="{965ADF34-7300-0877-1812-33F3668E1796}"/>
          </ac:spMkLst>
        </pc:spChg>
        <pc:spChg chg="add mod">
          <ac:chgData name="Shefali Mohapatra" userId="6e099acf7c02bc8e" providerId="LiveId" clId="{ACEEBA71-0061-4582-A0D1-A6BD2272B338}" dt="2024-03-24T17:00:16.814" v="2757" actId="20577"/>
          <ac:spMkLst>
            <pc:docMk/>
            <pc:sldMk cId="3611951370" sldId="296"/>
            <ac:spMk id="8" creationId="{62800623-A3B6-AD84-F55E-318038256676}"/>
          </ac:spMkLst>
        </pc:spChg>
        <pc:spChg chg="del mod">
          <ac:chgData name="Shefali Mohapatra" userId="6e099acf7c02bc8e" providerId="LiveId" clId="{ACEEBA71-0061-4582-A0D1-A6BD2272B338}" dt="2024-03-24T06:54:14.473" v="118" actId="478"/>
          <ac:spMkLst>
            <pc:docMk/>
            <pc:sldMk cId="3611951370" sldId="296"/>
            <ac:spMk id="8" creationId="{E69972EB-CBFC-D0F9-2CD1-E09A9C2A6EA1}"/>
          </ac:spMkLst>
        </pc:spChg>
        <pc:spChg chg="add mod">
          <ac:chgData name="Shefali Mohapatra" userId="6e099acf7c02bc8e" providerId="LiveId" clId="{ACEEBA71-0061-4582-A0D1-A6BD2272B338}" dt="2024-03-24T17:00:58.998" v="2781" actId="20577"/>
          <ac:spMkLst>
            <pc:docMk/>
            <pc:sldMk cId="3611951370" sldId="296"/>
            <ac:spMk id="11" creationId="{CFB7BC55-DB27-11B8-BF8F-8D00C0899CF1}"/>
          </ac:spMkLst>
        </pc:spChg>
        <pc:spChg chg="add mod">
          <ac:chgData name="Shefali Mohapatra" userId="6e099acf7c02bc8e" providerId="LiveId" clId="{ACEEBA71-0061-4582-A0D1-A6BD2272B338}" dt="2024-03-24T17:39:17.178" v="4762" actId="1036"/>
          <ac:spMkLst>
            <pc:docMk/>
            <pc:sldMk cId="3611951370" sldId="296"/>
            <ac:spMk id="14" creationId="{2CC700BF-052B-917C-3E5F-A69D20D69F86}"/>
          </ac:spMkLst>
        </pc:spChg>
        <pc:spChg chg="add mod">
          <ac:chgData name="Shefali Mohapatra" userId="6e099acf7c02bc8e" providerId="LiveId" clId="{ACEEBA71-0061-4582-A0D1-A6BD2272B338}" dt="2024-03-24T17:39:20.825" v="4767" actId="1035"/>
          <ac:spMkLst>
            <pc:docMk/>
            <pc:sldMk cId="3611951370" sldId="296"/>
            <ac:spMk id="17" creationId="{9D5C1247-8641-F6DE-9F22-0C8B1A9C8323}"/>
          </ac:spMkLst>
        </pc:spChg>
        <pc:spChg chg="add mod">
          <ac:chgData name="Shefali Mohapatra" userId="6e099acf7c02bc8e" providerId="LiveId" clId="{ACEEBA71-0061-4582-A0D1-A6BD2272B338}" dt="2024-03-24T17:39:53.013" v="4800" actId="20577"/>
          <ac:spMkLst>
            <pc:docMk/>
            <pc:sldMk cId="3611951370" sldId="296"/>
            <ac:spMk id="20" creationId="{BA4BAB41-0367-AAB8-CDBB-A2E69196740E}"/>
          </ac:spMkLst>
        </pc:spChg>
        <pc:picChg chg="add mod">
          <ac:chgData name="Shefali Mohapatra" userId="6e099acf7c02bc8e" providerId="LiveId" clId="{ACEEBA71-0061-4582-A0D1-A6BD2272B338}" dt="2024-03-24T16:54:58.707" v="2739" actId="1076"/>
          <ac:picMkLst>
            <pc:docMk/>
            <pc:sldMk cId="3611951370" sldId="296"/>
            <ac:picMk id="4" creationId="{C0BAE5CF-DD30-6A7A-DAC1-30A5249EEE1E}"/>
          </ac:picMkLst>
        </pc:picChg>
        <pc:picChg chg="add mod">
          <ac:chgData name="Shefali Mohapatra" userId="6e099acf7c02bc8e" providerId="LiveId" clId="{ACEEBA71-0061-4582-A0D1-A6BD2272B338}" dt="2024-03-24T17:00:03.323" v="2746" actId="1440"/>
          <ac:picMkLst>
            <pc:docMk/>
            <pc:sldMk cId="3611951370" sldId="296"/>
            <ac:picMk id="7" creationId="{3F482A9A-3CA7-9829-7A3A-B036702867A3}"/>
          </ac:picMkLst>
        </pc:picChg>
        <pc:picChg chg="del">
          <ac:chgData name="Shefali Mohapatra" userId="6e099acf7c02bc8e" providerId="LiveId" clId="{ACEEBA71-0061-4582-A0D1-A6BD2272B338}" dt="2024-03-24T06:54:12.556" v="116" actId="478"/>
          <ac:picMkLst>
            <pc:docMk/>
            <pc:sldMk cId="3611951370" sldId="296"/>
            <ac:picMk id="7" creationId="{F0306D92-D54C-2174-50FC-E0D26FF372D5}"/>
          </ac:picMkLst>
        </pc:picChg>
        <pc:picChg chg="add mod">
          <ac:chgData name="Shefali Mohapatra" userId="6e099acf7c02bc8e" providerId="LiveId" clId="{ACEEBA71-0061-4582-A0D1-A6BD2272B338}" dt="2024-03-24T17:39:34.705" v="4791" actId="1440"/>
          <ac:picMkLst>
            <pc:docMk/>
            <pc:sldMk cId="3611951370" sldId="296"/>
            <ac:picMk id="10" creationId="{9B27352A-4022-E165-0553-0F62D5E6C61C}"/>
          </ac:picMkLst>
        </pc:picChg>
        <pc:picChg chg="add mod">
          <ac:chgData name="Shefali Mohapatra" userId="6e099acf7c02bc8e" providerId="LiveId" clId="{ACEEBA71-0061-4582-A0D1-A6BD2272B338}" dt="2024-03-24T17:39:12.842" v="4753" actId="1036"/>
          <ac:picMkLst>
            <pc:docMk/>
            <pc:sldMk cId="3611951370" sldId="296"/>
            <ac:picMk id="13" creationId="{8C2A4B36-EBF3-E86B-FAA9-34BD0C1E7DD1}"/>
          </ac:picMkLst>
        </pc:picChg>
        <pc:picChg chg="add mod">
          <ac:chgData name="Shefali Mohapatra" userId="6e099acf7c02bc8e" providerId="LiveId" clId="{ACEEBA71-0061-4582-A0D1-A6BD2272B338}" dt="2024-03-24T17:39:01.365" v="4709" actId="1036"/>
          <ac:picMkLst>
            <pc:docMk/>
            <pc:sldMk cId="3611951370" sldId="296"/>
            <ac:picMk id="16" creationId="{B3931A08-04D8-1360-CE77-EBCE4CD05871}"/>
          </ac:picMkLst>
        </pc:picChg>
        <pc:picChg chg="add mod">
          <ac:chgData name="Shefali Mohapatra" userId="6e099acf7c02bc8e" providerId="LiveId" clId="{ACEEBA71-0061-4582-A0D1-A6BD2272B338}" dt="2024-03-24T17:39:39.389" v="4792" actId="1440"/>
          <ac:picMkLst>
            <pc:docMk/>
            <pc:sldMk cId="3611951370" sldId="296"/>
            <ac:picMk id="19" creationId="{AC5E867D-113A-30B3-4AA0-4DEED22ECEC2}"/>
          </ac:picMkLst>
        </pc:picChg>
      </pc:sldChg>
      <pc:sldChg chg="addSp modSp add mod">
        <pc:chgData name="Shefali Mohapatra" userId="6e099acf7c02bc8e" providerId="LiveId" clId="{ACEEBA71-0061-4582-A0D1-A6BD2272B338}" dt="2024-03-27T15:49:28.654" v="7110"/>
        <pc:sldMkLst>
          <pc:docMk/>
          <pc:sldMk cId="2511673965" sldId="297"/>
        </pc:sldMkLst>
        <pc:spChg chg="add">
          <ac:chgData name="Shefali Mohapatra" userId="6e099acf7c02bc8e" providerId="LiveId" clId="{ACEEBA71-0061-4582-A0D1-A6BD2272B338}" dt="2024-03-27T15:49:28.654" v="7110"/>
          <ac:spMkLst>
            <pc:docMk/>
            <pc:sldMk cId="2511673965" sldId="297"/>
            <ac:spMk id="3" creationId="{7E9231E5-BBCC-D739-3BAB-7041F9084660}"/>
          </ac:spMkLst>
        </pc:spChg>
        <pc:spChg chg="add mod">
          <ac:chgData name="Shefali Mohapatra" userId="6e099acf7c02bc8e" providerId="LiveId" clId="{ACEEBA71-0061-4582-A0D1-A6BD2272B338}" dt="2024-03-24T17:43:31.131" v="4938" actId="20577"/>
          <ac:spMkLst>
            <pc:docMk/>
            <pc:sldMk cId="2511673965" sldId="297"/>
            <ac:spMk id="9" creationId="{C933D016-DCE2-A983-0BE8-C7201D7EECAB}"/>
          </ac:spMkLst>
        </pc:spChg>
        <pc:spChg chg="add mod">
          <ac:chgData name="Shefali Mohapatra" userId="6e099acf7c02bc8e" providerId="LiveId" clId="{ACEEBA71-0061-4582-A0D1-A6BD2272B338}" dt="2024-03-24T17:43:24.694" v="4924" actId="20577"/>
          <ac:spMkLst>
            <pc:docMk/>
            <pc:sldMk cId="2511673965" sldId="297"/>
            <ac:spMk id="10" creationId="{AA23F2FB-FA9B-9726-5185-20A27B3A624A}"/>
          </ac:spMkLst>
        </pc:spChg>
        <pc:spChg chg="add mod">
          <ac:chgData name="Shefali Mohapatra" userId="6e099acf7c02bc8e" providerId="LiveId" clId="{ACEEBA71-0061-4582-A0D1-A6BD2272B338}" dt="2024-03-24T17:43:19.129" v="4913" actId="20577"/>
          <ac:spMkLst>
            <pc:docMk/>
            <pc:sldMk cId="2511673965" sldId="297"/>
            <ac:spMk id="11" creationId="{DB29A031-7A7E-567C-3675-EE6C5218A920}"/>
          </ac:spMkLst>
        </pc:spChg>
        <pc:picChg chg="add mod">
          <ac:chgData name="Shefali Mohapatra" userId="6e099acf7c02bc8e" providerId="LiveId" clId="{ACEEBA71-0061-4582-A0D1-A6BD2272B338}" dt="2024-03-24T17:43:41.255" v="4939" actId="1440"/>
          <ac:picMkLst>
            <pc:docMk/>
            <pc:sldMk cId="2511673965" sldId="297"/>
            <ac:picMk id="4" creationId="{C19D1B71-A18D-AE1C-CE88-245BBFE2136A}"/>
          </ac:picMkLst>
        </pc:picChg>
        <pc:picChg chg="add mod">
          <ac:chgData name="Shefali Mohapatra" userId="6e099acf7c02bc8e" providerId="LiveId" clId="{ACEEBA71-0061-4582-A0D1-A6BD2272B338}" dt="2024-03-24T17:43:45.121" v="4940" actId="1440"/>
          <ac:picMkLst>
            <pc:docMk/>
            <pc:sldMk cId="2511673965" sldId="297"/>
            <ac:picMk id="6" creationId="{BDCAC755-1967-0CB2-3325-88209AFFD47C}"/>
          </ac:picMkLst>
        </pc:picChg>
        <pc:picChg chg="add mod">
          <ac:chgData name="Shefali Mohapatra" userId="6e099acf7c02bc8e" providerId="LiveId" clId="{ACEEBA71-0061-4582-A0D1-A6BD2272B338}" dt="2024-03-24T17:43:47.970" v="4941" actId="1440"/>
          <ac:picMkLst>
            <pc:docMk/>
            <pc:sldMk cId="2511673965" sldId="297"/>
            <ac:picMk id="8" creationId="{5A7E9A59-D613-9B99-29AF-4321613D455A}"/>
          </ac:picMkLst>
        </pc:picChg>
      </pc:sldChg>
      <pc:sldChg chg="addSp delSp modSp new mod ord">
        <pc:chgData name="Shefali Mohapatra" userId="6e099acf7c02bc8e" providerId="LiveId" clId="{ACEEBA71-0061-4582-A0D1-A6BD2272B338}" dt="2024-03-30T15:57:20.614" v="8331"/>
        <pc:sldMkLst>
          <pc:docMk/>
          <pc:sldMk cId="2189110210" sldId="298"/>
        </pc:sldMkLst>
        <pc:spChg chg="del">
          <ac:chgData name="Shefali Mohapatra" userId="6e099acf7c02bc8e" providerId="LiveId" clId="{ACEEBA71-0061-4582-A0D1-A6BD2272B338}" dt="2024-03-24T08:08:20.298" v="372" actId="478"/>
          <ac:spMkLst>
            <pc:docMk/>
            <pc:sldMk cId="2189110210" sldId="298"/>
            <ac:spMk id="2" creationId="{8906106F-AE77-43D8-D370-8AD325E03C90}"/>
          </ac:spMkLst>
        </pc:spChg>
        <pc:spChg chg="del">
          <ac:chgData name="Shefali Mohapatra" userId="6e099acf7c02bc8e" providerId="LiveId" clId="{ACEEBA71-0061-4582-A0D1-A6BD2272B338}" dt="2024-03-24T08:08:21.383" v="373" actId="478"/>
          <ac:spMkLst>
            <pc:docMk/>
            <pc:sldMk cId="2189110210" sldId="298"/>
            <ac:spMk id="3" creationId="{21D86A3D-4F17-C1EC-DAE6-E6242FC365D9}"/>
          </ac:spMkLst>
        </pc:spChg>
        <pc:spChg chg="del">
          <ac:chgData name="Shefali Mohapatra" userId="6e099acf7c02bc8e" providerId="LiveId" clId="{ACEEBA71-0061-4582-A0D1-A6BD2272B338}" dt="2024-03-24T08:08:22.655" v="374" actId="478"/>
          <ac:spMkLst>
            <pc:docMk/>
            <pc:sldMk cId="2189110210" sldId="298"/>
            <ac:spMk id="4" creationId="{A57676CA-E255-8CB6-9B1C-846CDA0C948A}"/>
          </ac:spMkLst>
        </pc:spChg>
        <pc:spChg chg="add">
          <ac:chgData name="Shefali Mohapatra" userId="6e099acf7c02bc8e" providerId="LiveId" clId="{ACEEBA71-0061-4582-A0D1-A6BD2272B338}" dt="2024-03-27T15:49:28.654" v="7110"/>
          <ac:spMkLst>
            <pc:docMk/>
            <pc:sldMk cId="2189110210" sldId="298"/>
            <ac:spMk id="5" creationId="{50E83366-1580-900E-06E8-9C129E1EFB50}"/>
          </ac:spMkLst>
        </pc:spChg>
        <pc:picChg chg="add mod modCrop">
          <ac:chgData name="Shefali Mohapatra" userId="6e099acf7c02bc8e" providerId="LiveId" clId="{ACEEBA71-0061-4582-A0D1-A6BD2272B338}" dt="2024-03-24T17:47:26.711" v="4994" actId="1076"/>
          <ac:picMkLst>
            <pc:docMk/>
            <pc:sldMk cId="2189110210" sldId="298"/>
            <ac:picMk id="7" creationId="{31945939-93EA-07B3-E36A-8D8974F55378}"/>
          </ac:picMkLst>
        </pc:picChg>
      </pc:sldChg>
      <pc:sldChg chg="addSp delSp modSp new mod ord">
        <pc:chgData name="Shefali Mohapatra" userId="6e099acf7c02bc8e" providerId="LiveId" clId="{ACEEBA71-0061-4582-A0D1-A6BD2272B338}" dt="2024-03-30T15:57:16.863" v="8329"/>
        <pc:sldMkLst>
          <pc:docMk/>
          <pc:sldMk cId="3767927027" sldId="299"/>
        </pc:sldMkLst>
        <pc:spChg chg="mod">
          <ac:chgData name="Shefali Mohapatra" userId="6e099acf7c02bc8e" providerId="LiveId" clId="{ACEEBA71-0061-4582-A0D1-A6BD2272B338}" dt="2024-03-24T08:09:49.509" v="395" actId="1076"/>
          <ac:spMkLst>
            <pc:docMk/>
            <pc:sldMk cId="3767927027" sldId="299"/>
            <ac:spMk id="2" creationId="{DCD132B4-6336-51AD-B014-A3F01D05F219}"/>
          </ac:spMkLst>
        </pc:spChg>
        <pc:spChg chg="del">
          <ac:chgData name="Shefali Mohapatra" userId="6e099acf7c02bc8e" providerId="LiveId" clId="{ACEEBA71-0061-4582-A0D1-A6BD2272B338}" dt="2024-03-24T08:09:44.078" v="393" actId="478"/>
          <ac:spMkLst>
            <pc:docMk/>
            <pc:sldMk cId="3767927027" sldId="299"/>
            <ac:spMk id="3" creationId="{DB73D52A-4BB0-66C4-96F0-D4B165BF053F}"/>
          </ac:spMkLst>
        </pc:spChg>
        <pc:spChg chg="add">
          <ac:chgData name="Shefali Mohapatra" userId="6e099acf7c02bc8e" providerId="LiveId" clId="{ACEEBA71-0061-4582-A0D1-A6BD2272B338}" dt="2024-03-27T15:49:28.654" v="7110"/>
          <ac:spMkLst>
            <pc:docMk/>
            <pc:sldMk cId="3767927027" sldId="299"/>
            <ac:spMk id="4" creationId="{FCC20EE0-D90B-3C6A-F2E6-D12A01E120E8}"/>
          </ac:spMkLst>
        </pc:spChg>
      </pc:sldChg>
      <pc:sldChg chg="addSp modSp add mod ord">
        <pc:chgData name="Shefali Mohapatra" userId="6e099acf7c02bc8e" providerId="LiveId" clId="{ACEEBA71-0061-4582-A0D1-A6BD2272B338}" dt="2024-03-30T15:57:26.434" v="8333"/>
        <pc:sldMkLst>
          <pc:docMk/>
          <pc:sldMk cId="137875632" sldId="300"/>
        </pc:sldMkLst>
        <pc:spChg chg="mod">
          <ac:chgData name="Shefali Mohapatra" userId="6e099acf7c02bc8e" providerId="LiveId" clId="{ACEEBA71-0061-4582-A0D1-A6BD2272B338}" dt="2024-03-24T13:12:32.353" v="886" actId="1076"/>
          <ac:spMkLst>
            <pc:docMk/>
            <pc:sldMk cId="137875632" sldId="300"/>
            <ac:spMk id="2" creationId="{67708C79-A4AC-4B5D-92DF-600737E4D11A}"/>
          </ac:spMkLst>
        </pc:spChg>
        <pc:spChg chg="mod">
          <ac:chgData name="Shefali Mohapatra" userId="6e099acf7c02bc8e" providerId="LiveId" clId="{ACEEBA71-0061-4582-A0D1-A6BD2272B338}" dt="2024-03-24T13:13:19.534" v="903" actId="113"/>
          <ac:spMkLst>
            <pc:docMk/>
            <pc:sldMk cId="137875632" sldId="300"/>
            <ac:spMk id="12" creationId="{D3251268-42B4-3B45-A59B-740E2DB97A00}"/>
          </ac:spMkLst>
        </pc:spChg>
        <pc:spChg chg="add">
          <ac:chgData name="Shefali Mohapatra" userId="6e099acf7c02bc8e" providerId="LiveId" clId="{ACEEBA71-0061-4582-A0D1-A6BD2272B338}" dt="2024-03-27T15:49:28.654" v="7110"/>
          <ac:spMkLst>
            <pc:docMk/>
            <pc:sldMk cId="137875632" sldId="300"/>
            <ac:spMk id="14" creationId="{F3DE1AA4-0AE6-C6D5-E252-BBD5ED259E32}"/>
          </ac:spMkLst>
        </pc:spChg>
      </pc:sldChg>
      <pc:sldChg chg="addSp delSp modSp new del mod">
        <pc:chgData name="Shefali Mohapatra" userId="6e099acf7c02bc8e" providerId="LiveId" clId="{ACEEBA71-0061-4582-A0D1-A6BD2272B338}" dt="2024-03-24T08:16:15.390" v="479" actId="2696"/>
        <pc:sldMkLst>
          <pc:docMk/>
          <pc:sldMk cId="3317512737" sldId="300"/>
        </pc:sldMkLst>
        <pc:spChg chg="del">
          <ac:chgData name="Shefali Mohapatra" userId="6e099acf7c02bc8e" providerId="LiveId" clId="{ACEEBA71-0061-4582-A0D1-A6BD2272B338}" dt="2024-03-24T08:10:02.044" v="397" actId="478"/>
          <ac:spMkLst>
            <pc:docMk/>
            <pc:sldMk cId="3317512737" sldId="300"/>
            <ac:spMk id="2" creationId="{C37B7898-F259-738D-0031-A83796E1AB9B}"/>
          </ac:spMkLst>
        </pc:spChg>
        <pc:spChg chg="del">
          <ac:chgData name="Shefali Mohapatra" userId="6e099acf7c02bc8e" providerId="LiveId" clId="{ACEEBA71-0061-4582-A0D1-A6BD2272B338}" dt="2024-03-24T08:10:03.334" v="398" actId="478"/>
          <ac:spMkLst>
            <pc:docMk/>
            <pc:sldMk cId="3317512737" sldId="300"/>
            <ac:spMk id="3" creationId="{F03B2EC4-D9A8-F452-D2A7-F77B5BB14F09}"/>
          </ac:spMkLst>
        </pc:spChg>
        <pc:spChg chg="del">
          <ac:chgData name="Shefali Mohapatra" userId="6e099acf7c02bc8e" providerId="LiveId" clId="{ACEEBA71-0061-4582-A0D1-A6BD2272B338}" dt="2024-03-24T08:10:04.480" v="399" actId="478"/>
          <ac:spMkLst>
            <pc:docMk/>
            <pc:sldMk cId="3317512737" sldId="300"/>
            <ac:spMk id="4" creationId="{69F4B4B1-99AA-7FFC-F030-AA106A124F28}"/>
          </ac:spMkLst>
        </pc:spChg>
        <pc:spChg chg="add mod">
          <ac:chgData name="Shefali Mohapatra" userId="6e099acf7c02bc8e" providerId="LiveId" clId="{ACEEBA71-0061-4582-A0D1-A6BD2272B338}" dt="2024-03-24T08:15:22.150" v="477" actId="113"/>
          <ac:spMkLst>
            <pc:docMk/>
            <pc:sldMk cId="3317512737" sldId="300"/>
            <ac:spMk id="6" creationId="{023D23CF-2ABE-8E4A-F643-7562F2565726}"/>
          </ac:spMkLst>
        </pc:spChg>
      </pc:sldChg>
      <pc:sldChg chg="addSp modSp add del mod ord">
        <pc:chgData name="Shefali Mohapatra" userId="6e099acf7c02bc8e" providerId="LiveId" clId="{ACEEBA71-0061-4582-A0D1-A6BD2272B338}" dt="2024-03-30T16:00:51.467" v="8468" actId="2696"/>
        <pc:sldMkLst>
          <pc:docMk/>
          <pc:sldMk cId="2455319001" sldId="301"/>
        </pc:sldMkLst>
        <pc:spChg chg="mod">
          <ac:chgData name="Shefali Mohapatra" userId="6e099acf7c02bc8e" providerId="LiveId" clId="{ACEEBA71-0061-4582-A0D1-A6BD2272B338}" dt="2024-03-30T16:00:36.898" v="8461" actId="20577"/>
          <ac:spMkLst>
            <pc:docMk/>
            <pc:sldMk cId="2455319001" sldId="301"/>
            <ac:spMk id="3" creationId="{A3C467E1-1FD4-31C2-2118-740555FFEFD5}"/>
          </ac:spMkLst>
        </pc:spChg>
        <pc:spChg chg="add">
          <ac:chgData name="Shefali Mohapatra" userId="6e099acf7c02bc8e" providerId="LiveId" clId="{ACEEBA71-0061-4582-A0D1-A6BD2272B338}" dt="2024-03-27T15:49:28.654" v="7110"/>
          <ac:spMkLst>
            <pc:docMk/>
            <pc:sldMk cId="2455319001" sldId="301"/>
            <ac:spMk id="14" creationId="{F3DE1AA4-0AE6-C6D5-E252-BBD5ED259E32}"/>
          </ac:spMkLst>
        </pc:spChg>
      </pc:sldChg>
      <pc:sldChg chg="addSp delSp modSp new mod">
        <pc:chgData name="Shefali Mohapatra" userId="6e099acf7c02bc8e" providerId="LiveId" clId="{ACEEBA71-0061-4582-A0D1-A6BD2272B338}" dt="2024-03-27T15:49:28.654" v="7110"/>
        <pc:sldMkLst>
          <pc:docMk/>
          <pc:sldMk cId="220657794" sldId="302"/>
        </pc:sldMkLst>
        <pc:spChg chg="del">
          <ac:chgData name="Shefali Mohapatra" userId="6e099acf7c02bc8e" providerId="LiveId" clId="{ACEEBA71-0061-4582-A0D1-A6BD2272B338}" dt="2024-03-24T17:06:31.711" v="3084" actId="478"/>
          <ac:spMkLst>
            <pc:docMk/>
            <pc:sldMk cId="220657794" sldId="302"/>
            <ac:spMk id="2" creationId="{7E95EE40-84EA-387E-2B12-4E91075B2B6A}"/>
          </ac:spMkLst>
        </pc:spChg>
        <pc:spChg chg="del">
          <ac:chgData name="Shefali Mohapatra" userId="6e099acf7c02bc8e" providerId="LiveId" clId="{ACEEBA71-0061-4582-A0D1-A6BD2272B338}" dt="2024-03-24T17:06:32.796" v="3085" actId="478"/>
          <ac:spMkLst>
            <pc:docMk/>
            <pc:sldMk cId="220657794" sldId="302"/>
            <ac:spMk id="3" creationId="{72363552-1A8A-F116-4360-2C98EB3256E1}"/>
          </ac:spMkLst>
        </pc:spChg>
        <pc:spChg chg="del">
          <ac:chgData name="Shefali Mohapatra" userId="6e099acf7c02bc8e" providerId="LiveId" clId="{ACEEBA71-0061-4582-A0D1-A6BD2272B338}" dt="2024-03-24T17:06:33.935" v="3086" actId="478"/>
          <ac:spMkLst>
            <pc:docMk/>
            <pc:sldMk cId="220657794" sldId="302"/>
            <ac:spMk id="4" creationId="{EEB1A2CB-23B6-959C-3277-25AFA1645B1C}"/>
          </ac:spMkLst>
        </pc:spChg>
        <pc:spChg chg="add">
          <ac:chgData name="Shefali Mohapatra" userId="6e099acf7c02bc8e" providerId="LiveId" clId="{ACEEBA71-0061-4582-A0D1-A6BD2272B338}" dt="2024-03-27T15:49:28.654" v="7110"/>
          <ac:spMkLst>
            <pc:docMk/>
            <pc:sldMk cId="220657794" sldId="302"/>
            <ac:spMk id="5" creationId="{1DFF6D9C-3C4F-39FB-5325-B086A7E972DF}"/>
          </ac:spMkLst>
        </pc:spChg>
        <pc:spChg chg="add mod">
          <ac:chgData name="Shefali Mohapatra" userId="6e099acf7c02bc8e" providerId="LiveId" clId="{ACEEBA71-0061-4582-A0D1-A6BD2272B338}" dt="2024-03-24T17:24:02.966" v="3685" actId="20577"/>
          <ac:spMkLst>
            <pc:docMk/>
            <pc:sldMk cId="220657794" sldId="302"/>
            <ac:spMk id="7" creationId="{A191A2DF-C4BB-16F1-359C-D254C02F4522}"/>
          </ac:spMkLst>
        </pc:spChg>
      </pc:sldChg>
      <pc:sldChg chg="addSp modSp add mod">
        <pc:chgData name="Shefali Mohapatra" userId="6e099acf7c02bc8e" providerId="LiveId" clId="{ACEEBA71-0061-4582-A0D1-A6BD2272B338}" dt="2024-03-27T15:49:28.654" v="7110"/>
        <pc:sldMkLst>
          <pc:docMk/>
          <pc:sldMk cId="473935074" sldId="303"/>
        </pc:sldMkLst>
        <pc:spChg chg="add">
          <ac:chgData name="Shefali Mohapatra" userId="6e099acf7c02bc8e" providerId="LiveId" clId="{ACEEBA71-0061-4582-A0D1-A6BD2272B338}" dt="2024-03-27T15:49:28.654" v="7110"/>
          <ac:spMkLst>
            <pc:docMk/>
            <pc:sldMk cId="473935074" sldId="303"/>
            <ac:spMk id="5" creationId="{1DFF6D9C-3C4F-39FB-5325-B086A7E972DF}"/>
          </ac:spMkLst>
        </pc:spChg>
        <pc:spChg chg="mod">
          <ac:chgData name="Shefali Mohapatra" userId="6e099acf7c02bc8e" providerId="LiveId" clId="{ACEEBA71-0061-4582-A0D1-A6BD2272B338}" dt="2024-03-24T17:24:20.359" v="3700" actId="20577"/>
          <ac:spMkLst>
            <pc:docMk/>
            <pc:sldMk cId="473935074" sldId="303"/>
            <ac:spMk id="7" creationId="{A191A2DF-C4BB-16F1-359C-D254C02F4522}"/>
          </ac:spMkLst>
        </pc:spChg>
      </pc:sldChg>
      <pc:sldChg chg="addSp delSp modSp add mod">
        <pc:chgData name="Shefali Mohapatra" userId="6e099acf7c02bc8e" providerId="LiveId" clId="{ACEEBA71-0061-4582-A0D1-A6BD2272B338}" dt="2024-03-27T15:49:28.654" v="7110"/>
        <pc:sldMkLst>
          <pc:docMk/>
          <pc:sldMk cId="1439434881" sldId="304"/>
        </pc:sldMkLst>
        <pc:spChg chg="add del mod">
          <ac:chgData name="Shefali Mohapatra" userId="6e099acf7c02bc8e" providerId="LiveId" clId="{ACEEBA71-0061-4582-A0D1-A6BD2272B338}" dt="2024-03-24T17:28:50.664" v="3719"/>
          <ac:spMkLst>
            <pc:docMk/>
            <pc:sldMk cId="1439434881" sldId="304"/>
            <ac:spMk id="2" creationId="{7777A32C-413D-065E-9BFD-D820877FC78C}"/>
          </ac:spMkLst>
        </pc:spChg>
        <pc:spChg chg="add del mod">
          <ac:chgData name="Shefali Mohapatra" userId="6e099acf7c02bc8e" providerId="LiveId" clId="{ACEEBA71-0061-4582-A0D1-A6BD2272B338}" dt="2024-03-24T17:32:02.985" v="4187" actId="478"/>
          <ac:spMkLst>
            <pc:docMk/>
            <pc:sldMk cId="1439434881" sldId="304"/>
            <ac:spMk id="3" creationId="{A39A3AF0-B596-6707-58E9-C4518AAB4313}"/>
          </ac:spMkLst>
        </pc:spChg>
        <pc:spChg chg="add">
          <ac:chgData name="Shefali Mohapatra" userId="6e099acf7c02bc8e" providerId="LiveId" clId="{ACEEBA71-0061-4582-A0D1-A6BD2272B338}" dt="2024-03-27T15:49:28.654" v="7110"/>
          <ac:spMkLst>
            <pc:docMk/>
            <pc:sldMk cId="1439434881" sldId="304"/>
            <ac:spMk id="5" creationId="{1DFF6D9C-3C4F-39FB-5325-B086A7E972DF}"/>
          </ac:spMkLst>
        </pc:spChg>
        <pc:spChg chg="mod">
          <ac:chgData name="Shefali Mohapatra" userId="6e099acf7c02bc8e" providerId="LiveId" clId="{ACEEBA71-0061-4582-A0D1-A6BD2272B338}" dt="2024-03-24T17:24:30.623" v="3712" actId="20577"/>
          <ac:spMkLst>
            <pc:docMk/>
            <pc:sldMk cId="1439434881" sldId="304"/>
            <ac:spMk id="7" creationId="{A191A2DF-C4BB-16F1-359C-D254C02F4522}"/>
          </ac:spMkLst>
        </pc:spChg>
      </pc:sldChg>
      <pc:sldChg chg="addSp delSp modSp add mod">
        <pc:chgData name="Shefali Mohapatra" userId="6e099acf7c02bc8e" providerId="LiveId" clId="{ACEEBA71-0061-4582-A0D1-A6BD2272B338}" dt="2024-03-30T16:03:27.079" v="8537" actId="115"/>
        <pc:sldMkLst>
          <pc:docMk/>
          <pc:sldMk cId="2547953880" sldId="305"/>
        </pc:sldMkLst>
        <pc:spChg chg="add del mod">
          <ac:chgData name="Shefali Mohapatra" userId="6e099acf7c02bc8e" providerId="LiveId" clId="{ACEEBA71-0061-4582-A0D1-A6BD2272B338}" dt="2024-03-30T16:03:27.079" v="8537" actId="115"/>
          <ac:spMkLst>
            <pc:docMk/>
            <pc:sldMk cId="2547953880" sldId="305"/>
            <ac:spMk id="2" creationId="{C177C24F-BB7C-F6C8-CE69-D08A543D19ED}"/>
          </ac:spMkLst>
        </pc:spChg>
        <pc:spChg chg="add mod">
          <ac:chgData name="Shefali Mohapatra" userId="6e099acf7c02bc8e" providerId="LiveId" clId="{ACEEBA71-0061-4582-A0D1-A6BD2272B338}" dt="2024-03-30T16:03:11.069" v="8534" actId="1076"/>
          <ac:spMkLst>
            <pc:docMk/>
            <pc:sldMk cId="2547953880" sldId="305"/>
            <ac:spMk id="4" creationId="{9F331176-04DA-2287-E5FA-B2E68E9CF730}"/>
          </ac:spMkLst>
        </pc:spChg>
        <pc:spChg chg="add">
          <ac:chgData name="Shefali Mohapatra" userId="6e099acf7c02bc8e" providerId="LiveId" clId="{ACEEBA71-0061-4582-A0D1-A6BD2272B338}" dt="2024-03-27T15:49:28.654" v="7110"/>
          <ac:spMkLst>
            <pc:docMk/>
            <pc:sldMk cId="2547953880" sldId="305"/>
            <ac:spMk id="5" creationId="{1DFF6D9C-3C4F-39FB-5325-B086A7E972DF}"/>
          </ac:spMkLst>
        </pc:spChg>
        <pc:spChg chg="del">
          <ac:chgData name="Shefali Mohapatra" userId="6e099acf7c02bc8e" providerId="LiveId" clId="{ACEEBA71-0061-4582-A0D1-A6BD2272B338}" dt="2024-03-24T17:32:18.844" v="4189" actId="478"/>
          <ac:spMkLst>
            <pc:docMk/>
            <pc:sldMk cId="2547953880" sldId="305"/>
            <ac:spMk id="7" creationId="{A191A2DF-C4BB-16F1-359C-D254C02F4522}"/>
          </ac:spMkLst>
        </pc:spChg>
      </pc:sldChg>
      <pc:sldChg chg="addSp delSp modSp new mod">
        <pc:chgData name="Shefali Mohapatra" userId="6e099acf7c02bc8e" providerId="LiveId" clId="{ACEEBA71-0061-4582-A0D1-A6BD2272B338}" dt="2024-03-30T16:04:15.578" v="8549" actId="14100"/>
        <pc:sldMkLst>
          <pc:docMk/>
          <pc:sldMk cId="2600877439" sldId="306"/>
        </pc:sldMkLst>
        <pc:spChg chg="del">
          <ac:chgData name="Shefali Mohapatra" userId="6e099acf7c02bc8e" providerId="LiveId" clId="{ACEEBA71-0061-4582-A0D1-A6BD2272B338}" dt="2024-03-24T17:52:21.776" v="5021" actId="478"/>
          <ac:spMkLst>
            <pc:docMk/>
            <pc:sldMk cId="2600877439" sldId="306"/>
            <ac:spMk id="2" creationId="{788E51DD-C68A-85DF-3F50-E3B7B847B9A2}"/>
          </ac:spMkLst>
        </pc:spChg>
        <pc:spChg chg="add">
          <ac:chgData name="Shefali Mohapatra" userId="6e099acf7c02bc8e" providerId="LiveId" clId="{ACEEBA71-0061-4582-A0D1-A6BD2272B338}" dt="2024-03-27T15:49:28.654" v="7110"/>
          <ac:spMkLst>
            <pc:docMk/>
            <pc:sldMk cId="2600877439" sldId="306"/>
            <ac:spMk id="3" creationId="{0EC62A69-050A-7D32-5494-180DE2DEB13C}"/>
          </ac:spMkLst>
        </pc:spChg>
        <pc:spChg chg="del">
          <ac:chgData name="Shefali Mohapatra" userId="6e099acf7c02bc8e" providerId="LiveId" clId="{ACEEBA71-0061-4582-A0D1-A6BD2272B338}" dt="2024-03-24T17:52:23.926" v="5022" actId="478"/>
          <ac:spMkLst>
            <pc:docMk/>
            <pc:sldMk cId="2600877439" sldId="306"/>
            <ac:spMk id="4" creationId="{978F59BC-C77D-FD8A-9437-F9B865743F0E}"/>
          </ac:spMkLst>
        </pc:spChg>
        <pc:spChg chg="mod">
          <ac:chgData name="Shefali Mohapatra" userId="6e099acf7c02bc8e" providerId="LiveId" clId="{ACEEBA71-0061-4582-A0D1-A6BD2272B338}" dt="2024-03-30T16:04:15.578" v="8549" actId="14100"/>
          <ac:spMkLst>
            <pc:docMk/>
            <pc:sldMk cId="2600877439" sldId="306"/>
            <ac:spMk id="5" creationId="{2B1F2963-7587-7BD8-FDC8-4DAD13BAC23C}"/>
          </ac:spMkLst>
        </pc:spChg>
        <pc:spChg chg="add mod">
          <ac:chgData name="Shefali Mohapatra" userId="6e099acf7c02bc8e" providerId="LiveId" clId="{ACEEBA71-0061-4582-A0D1-A6BD2272B338}" dt="2024-03-30T16:03:55.297" v="8541" actId="14100"/>
          <ac:spMkLst>
            <pc:docMk/>
            <pc:sldMk cId="2600877439" sldId="306"/>
            <ac:spMk id="6" creationId="{FF08B7D2-002E-9E88-6C4F-4054776AD4D4}"/>
          </ac:spMkLst>
        </pc:spChg>
      </pc:sldChg>
      <pc:sldChg chg="addSp modSp add mod">
        <pc:chgData name="Shefali Mohapatra" userId="6e099acf7c02bc8e" providerId="LiveId" clId="{ACEEBA71-0061-4582-A0D1-A6BD2272B338}" dt="2024-03-30T16:04:25.705" v="8554" actId="20577"/>
        <pc:sldMkLst>
          <pc:docMk/>
          <pc:sldMk cId="2061009921" sldId="307"/>
        </pc:sldMkLst>
        <pc:spChg chg="add">
          <ac:chgData name="Shefali Mohapatra" userId="6e099acf7c02bc8e" providerId="LiveId" clId="{ACEEBA71-0061-4582-A0D1-A6BD2272B338}" dt="2024-03-27T15:49:28.654" v="7110"/>
          <ac:spMkLst>
            <pc:docMk/>
            <pc:sldMk cId="2061009921" sldId="307"/>
            <ac:spMk id="3" creationId="{0EC62A69-050A-7D32-5494-180DE2DEB13C}"/>
          </ac:spMkLst>
        </pc:spChg>
        <pc:spChg chg="mod">
          <ac:chgData name="Shefali Mohapatra" userId="6e099acf7c02bc8e" providerId="LiveId" clId="{ACEEBA71-0061-4582-A0D1-A6BD2272B338}" dt="2024-03-30T16:04:23.901" v="8553" actId="14100"/>
          <ac:spMkLst>
            <pc:docMk/>
            <pc:sldMk cId="2061009921" sldId="307"/>
            <ac:spMk id="5" creationId="{2B1F2963-7587-7BD8-FDC8-4DAD13BAC23C}"/>
          </ac:spMkLst>
        </pc:spChg>
        <pc:spChg chg="mod">
          <ac:chgData name="Shefali Mohapatra" userId="6e099acf7c02bc8e" providerId="LiveId" clId="{ACEEBA71-0061-4582-A0D1-A6BD2272B338}" dt="2024-03-30T16:04:25.705" v="8554" actId="20577"/>
          <ac:spMkLst>
            <pc:docMk/>
            <pc:sldMk cId="2061009921" sldId="307"/>
            <ac:spMk id="6" creationId="{FF08B7D2-002E-9E88-6C4F-4054776AD4D4}"/>
          </ac:spMkLst>
        </pc:spChg>
      </pc:sldChg>
      <pc:sldChg chg="addSp modSp add mod">
        <pc:chgData name="Shefali Mohapatra" userId="6e099acf7c02bc8e" providerId="LiveId" clId="{ACEEBA71-0061-4582-A0D1-A6BD2272B338}" dt="2024-03-30T16:04:41.280" v="8567" actId="1035"/>
        <pc:sldMkLst>
          <pc:docMk/>
          <pc:sldMk cId="3842161023" sldId="308"/>
        </pc:sldMkLst>
        <pc:spChg chg="add">
          <ac:chgData name="Shefali Mohapatra" userId="6e099acf7c02bc8e" providerId="LiveId" clId="{ACEEBA71-0061-4582-A0D1-A6BD2272B338}" dt="2024-03-27T15:49:28.654" v="7110"/>
          <ac:spMkLst>
            <pc:docMk/>
            <pc:sldMk cId="3842161023" sldId="308"/>
            <ac:spMk id="3" creationId="{0EC62A69-050A-7D32-5494-180DE2DEB13C}"/>
          </ac:spMkLst>
        </pc:spChg>
        <pc:spChg chg="mod">
          <ac:chgData name="Shefali Mohapatra" userId="6e099acf7c02bc8e" providerId="LiveId" clId="{ACEEBA71-0061-4582-A0D1-A6BD2272B338}" dt="2024-03-30T16:04:32.120" v="8556" actId="20577"/>
          <ac:spMkLst>
            <pc:docMk/>
            <pc:sldMk cId="3842161023" sldId="308"/>
            <ac:spMk id="5" creationId="{2B1F2963-7587-7BD8-FDC8-4DAD13BAC23C}"/>
          </ac:spMkLst>
        </pc:spChg>
        <pc:spChg chg="mod">
          <ac:chgData name="Shefali Mohapatra" userId="6e099acf7c02bc8e" providerId="LiveId" clId="{ACEEBA71-0061-4582-A0D1-A6BD2272B338}" dt="2024-03-30T16:04:41.280" v="8567" actId="1035"/>
          <ac:spMkLst>
            <pc:docMk/>
            <pc:sldMk cId="3842161023" sldId="308"/>
            <ac:spMk id="6" creationId="{FF08B7D2-002E-9E88-6C4F-4054776AD4D4}"/>
          </ac:spMkLst>
        </pc:spChg>
      </pc:sldChg>
      <pc:sldChg chg="addSp modSp add mod">
        <pc:chgData name="Shefali Mohapatra" userId="6e099acf7c02bc8e" providerId="LiveId" clId="{ACEEBA71-0061-4582-A0D1-A6BD2272B338}" dt="2024-03-30T16:04:53.224" v="8571" actId="20577"/>
        <pc:sldMkLst>
          <pc:docMk/>
          <pc:sldMk cId="1218137018" sldId="309"/>
        </pc:sldMkLst>
        <pc:spChg chg="add">
          <ac:chgData name="Shefali Mohapatra" userId="6e099acf7c02bc8e" providerId="LiveId" clId="{ACEEBA71-0061-4582-A0D1-A6BD2272B338}" dt="2024-03-27T15:49:28.654" v="7110"/>
          <ac:spMkLst>
            <pc:docMk/>
            <pc:sldMk cId="1218137018" sldId="309"/>
            <ac:spMk id="3" creationId="{0EC62A69-050A-7D32-5494-180DE2DEB13C}"/>
          </ac:spMkLst>
        </pc:spChg>
        <pc:spChg chg="mod">
          <ac:chgData name="Shefali Mohapatra" userId="6e099acf7c02bc8e" providerId="LiveId" clId="{ACEEBA71-0061-4582-A0D1-A6BD2272B338}" dt="2024-03-30T16:04:49.983" v="8570" actId="20577"/>
          <ac:spMkLst>
            <pc:docMk/>
            <pc:sldMk cId="1218137018" sldId="309"/>
            <ac:spMk id="5" creationId="{2B1F2963-7587-7BD8-FDC8-4DAD13BAC23C}"/>
          </ac:spMkLst>
        </pc:spChg>
        <pc:spChg chg="mod">
          <ac:chgData name="Shefali Mohapatra" userId="6e099acf7c02bc8e" providerId="LiveId" clId="{ACEEBA71-0061-4582-A0D1-A6BD2272B338}" dt="2024-03-30T16:04:53.224" v="8571" actId="20577"/>
          <ac:spMkLst>
            <pc:docMk/>
            <pc:sldMk cId="1218137018" sldId="309"/>
            <ac:spMk id="6" creationId="{FF08B7D2-002E-9E88-6C4F-4054776AD4D4}"/>
          </ac:spMkLst>
        </pc:spChg>
      </pc:sldChg>
      <pc:sldChg chg="addSp modSp new add del mod">
        <pc:chgData name="Shefali Mohapatra" userId="6e099acf7c02bc8e" providerId="LiveId" clId="{ACEEBA71-0061-4582-A0D1-A6BD2272B338}" dt="2024-03-30T15:57:52.260" v="8341" actId="20577"/>
        <pc:sldMkLst>
          <pc:docMk/>
          <pc:sldMk cId="2713340745" sldId="310"/>
        </pc:sldMkLst>
        <pc:spChg chg="mod">
          <ac:chgData name="Shefali Mohapatra" userId="6e099acf7c02bc8e" providerId="LiveId" clId="{ACEEBA71-0061-4582-A0D1-A6BD2272B338}" dt="2024-03-24T18:04:22.057" v="5236" actId="1076"/>
          <ac:spMkLst>
            <pc:docMk/>
            <pc:sldMk cId="2713340745" sldId="310"/>
            <ac:spMk id="2" creationId="{CCE19283-2FA8-C3A7-9312-C5257CB3C909}"/>
          </ac:spMkLst>
        </pc:spChg>
        <pc:spChg chg="add">
          <ac:chgData name="Shefali Mohapatra" userId="6e099acf7c02bc8e" providerId="LiveId" clId="{ACEEBA71-0061-4582-A0D1-A6BD2272B338}" dt="2024-03-27T15:49:28.654" v="7110"/>
          <ac:spMkLst>
            <pc:docMk/>
            <pc:sldMk cId="2713340745" sldId="310"/>
            <ac:spMk id="3" creationId="{9FA3BF69-55C4-E519-7F49-3A27B94526D8}"/>
          </ac:spMkLst>
        </pc:spChg>
        <pc:spChg chg="mod">
          <ac:chgData name="Shefali Mohapatra" userId="6e099acf7c02bc8e" providerId="LiveId" clId="{ACEEBA71-0061-4582-A0D1-A6BD2272B338}" dt="2024-03-30T15:57:52.260" v="8341" actId="20577"/>
          <ac:spMkLst>
            <pc:docMk/>
            <pc:sldMk cId="2713340745" sldId="310"/>
            <ac:spMk id="4" creationId="{51DC2BFD-AD62-3B66-A12B-6F986596F151}"/>
          </ac:spMkLst>
        </pc:spChg>
        <pc:spChg chg="mod">
          <ac:chgData name="Shefali Mohapatra" userId="6e099acf7c02bc8e" providerId="LiveId" clId="{ACEEBA71-0061-4582-A0D1-A6BD2272B338}" dt="2024-03-27T15:49:28.077" v="7109" actId="14100"/>
          <ac:spMkLst>
            <pc:docMk/>
            <pc:sldMk cId="2713340745" sldId="310"/>
            <ac:spMk id="5" creationId="{E105454A-ECF6-46CA-CBC1-9271D85D2CC8}"/>
          </ac:spMkLst>
        </pc:spChg>
      </pc:sldChg>
      <pc:sldChg chg="addSp modSp add mod ord">
        <pc:chgData name="Shefali Mohapatra" userId="6e099acf7c02bc8e" providerId="LiveId" clId="{ACEEBA71-0061-4582-A0D1-A6BD2272B338}" dt="2024-03-30T15:56:16.322" v="8327" actId="20577"/>
        <pc:sldMkLst>
          <pc:docMk/>
          <pc:sldMk cId="459316105" sldId="311"/>
        </pc:sldMkLst>
        <pc:spChg chg="add mod">
          <ac:chgData name="Shefali Mohapatra" userId="6e099acf7c02bc8e" providerId="LiveId" clId="{ACEEBA71-0061-4582-A0D1-A6BD2272B338}" dt="2024-03-24T18:12:03.410" v="6028" actId="20577"/>
          <ac:spMkLst>
            <pc:docMk/>
            <pc:sldMk cId="459316105" sldId="311"/>
            <ac:spMk id="2" creationId="{53C587B1-5B3B-3A5F-933A-B31148577D74}"/>
          </ac:spMkLst>
        </pc:spChg>
        <pc:spChg chg="mod">
          <ac:chgData name="Shefali Mohapatra" userId="6e099acf7c02bc8e" providerId="LiveId" clId="{ACEEBA71-0061-4582-A0D1-A6BD2272B338}" dt="2024-03-30T15:56:16.322" v="8327" actId="20577"/>
          <ac:spMkLst>
            <pc:docMk/>
            <pc:sldMk cId="459316105" sldId="311"/>
            <ac:spMk id="3" creationId="{35E3EA69-4E0E-41BD-8095-A124225A2647}"/>
          </ac:spMkLst>
        </pc:spChg>
        <pc:spChg chg="add">
          <ac:chgData name="Shefali Mohapatra" userId="6e099acf7c02bc8e" providerId="LiveId" clId="{ACEEBA71-0061-4582-A0D1-A6BD2272B338}" dt="2024-03-27T15:49:28.654" v="7110"/>
          <ac:spMkLst>
            <pc:docMk/>
            <pc:sldMk cId="459316105" sldId="311"/>
            <ac:spMk id="6" creationId="{67927DCA-F11F-1716-00DA-9EF49F131ABD}"/>
          </ac:spMkLst>
        </pc:spChg>
      </pc:sldChg>
      <pc:sldChg chg="addSp delSp modSp new mod">
        <pc:chgData name="Shefali Mohapatra" userId="6e099acf7c02bc8e" providerId="LiveId" clId="{ACEEBA71-0061-4582-A0D1-A6BD2272B338}" dt="2024-03-27T15:49:28.654" v="7110"/>
        <pc:sldMkLst>
          <pc:docMk/>
          <pc:sldMk cId="4098403286" sldId="312"/>
        </pc:sldMkLst>
        <pc:spChg chg="del">
          <ac:chgData name="Shefali Mohapatra" userId="6e099acf7c02bc8e" providerId="LiveId" clId="{ACEEBA71-0061-4582-A0D1-A6BD2272B338}" dt="2024-03-25T05:50:34.666" v="6069" actId="478"/>
          <ac:spMkLst>
            <pc:docMk/>
            <pc:sldMk cId="4098403286" sldId="312"/>
            <ac:spMk id="2" creationId="{A475B6C0-19BA-A7A6-072D-71C497BAFEA1}"/>
          </ac:spMkLst>
        </pc:spChg>
        <pc:spChg chg="mod">
          <ac:chgData name="Shefali Mohapatra" userId="6e099acf7c02bc8e" providerId="LiveId" clId="{ACEEBA71-0061-4582-A0D1-A6BD2272B338}" dt="2024-03-27T05:30:57.738" v="6366" actId="1076"/>
          <ac:spMkLst>
            <pc:docMk/>
            <pc:sldMk cId="4098403286" sldId="312"/>
            <ac:spMk id="3" creationId="{789E4062-37BA-5EC7-98A0-1A7E4974661D}"/>
          </ac:spMkLst>
        </pc:spChg>
        <pc:spChg chg="add">
          <ac:chgData name="Shefali Mohapatra" userId="6e099acf7c02bc8e" providerId="LiveId" clId="{ACEEBA71-0061-4582-A0D1-A6BD2272B338}" dt="2024-03-27T15:49:28.654" v="7110"/>
          <ac:spMkLst>
            <pc:docMk/>
            <pc:sldMk cId="4098403286" sldId="312"/>
            <ac:spMk id="4" creationId="{E4C21E85-E8FC-DCB2-D069-CE8A62098C83}"/>
          </ac:spMkLst>
        </pc:spChg>
        <pc:spChg chg="add mod">
          <ac:chgData name="Shefali Mohapatra" userId="6e099acf7c02bc8e" providerId="LiveId" clId="{ACEEBA71-0061-4582-A0D1-A6BD2272B338}" dt="2024-03-27T15:47:30.837" v="7080" actId="113"/>
          <ac:spMkLst>
            <pc:docMk/>
            <pc:sldMk cId="4098403286" sldId="312"/>
            <ac:spMk id="5" creationId="{DED63956-069D-3B82-113B-E5F9658D5EE4}"/>
          </ac:spMkLst>
        </pc:spChg>
      </pc:sldChg>
      <pc:sldChg chg="addSp modSp add mod">
        <pc:chgData name="Shefali Mohapatra" userId="6e099acf7c02bc8e" providerId="LiveId" clId="{ACEEBA71-0061-4582-A0D1-A6BD2272B338}" dt="2024-03-27T15:49:28.654" v="7110"/>
        <pc:sldMkLst>
          <pc:docMk/>
          <pc:sldMk cId="1715780028" sldId="313"/>
        </pc:sldMkLst>
        <pc:spChg chg="add mod">
          <ac:chgData name="Shefali Mohapatra" userId="6e099acf7c02bc8e" providerId="LiveId" clId="{ACEEBA71-0061-4582-A0D1-A6BD2272B338}" dt="2024-03-27T15:47:24.532" v="7078" actId="113"/>
          <ac:spMkLst>
            <pc:docMk/>
            <pc:sldMk cId="1715780028" sldId="313"/>
            <ac:spMk id="2" creationId="{AC3E5C4D-2EF2-631D-D8C3-CA453817182E}"/>
          </ac:spMkLst>
        </pc:spChg>
        <pc:spChg chg="mod">
          <ac:chgData name="Shefali Mohapatra" userId="6e099acf7c02bc8e" providerId="LiveId" clId="{ACEEBA71-0061-4582-A0D1-A6BD2272B338}" dt="2024-03-25T06:21:14.155" v="6225" actId="255"/>
          <ac:spMkLst>
            <pc:docMk/>
            <pc:sldMk cId="1715780028" sldId="313"/>
            <ac:spMk id="3" creationId="{789E4062-37BA-5EC7-98A0-1A7E4974661D}"/>
          </ac:spMkLst>
        </pc:spChg>
        <pc:spChg chg="add">
          <ac:chgData name="Shefali Mohapatra" userId="6e099acf7c02bc8e" providerId="LiveId" clId="{ACEEBA71-0061-4582-A0D1-A6BD2272B338}" dt="2024-03-27T15:49:28.654" v="7110"/>
          <ac:spMkLst>
            <pc:docMk/>
            <pc:sldMk cId="1715780028" sldId="313"/>
            <ac:spMk id="4" creationId="{E4C21E85-E8FC-DCB2-D069-CE8A62098C83}"/>
          </ac:spMkLst>
        </pc:spChg>
      </pc:sldChg>
      <pc:sldChg chg="addSp modSp add mod">
        <pc:chgData name="Shefali Mohapatra" userId="6e099acf7c02bc8e" providerId="LiveId" clId="{ACEEBA71-0061-4582-A0D1-A6BD2272B338}" dt="2024-03-27T15:57:29.548" v="7243" actId="1076"/>
        <pc:sldMkLst>
          <pc:docMk/>
          <pc:sldMk cId="4051623175" sldId="314"/>
        </pc:sldMkLst>
        <pc:spChg chg="mod">
          <ac:chgData name="Shefali Mohapatra" userId="6e099acf7c02bc8e" providerId="LiveId" clId="{ACEEBA71-0061-4582-A0D1-A6BD2272B338}" dt="2024-03-27T15:57:29.548" v="7243" actId="1076"/>
          <ac:spMkLst>
            <pc:docMk/>
            <pc:sldMk cId="4051623175" sldId="314"/>
            <ac:spMk id="2" creationId="{AC3E5C4D-2EF2-631D-D8C3-CA453817182E}"/>
          </ac:spMkLst>
        </pc:spChg>
        <pc:spChg chg="mod">
          <ac:chgData name="Shefali Mohapatra" userId="6e099acf7c02bc8e" providerId="LiveId" clId="{ACEEBA71-0061-4582-A0D1-A6BD2272B338}" dt="2024-03-27T15:57:27.168" v="7242" actId="14100"/>
          <ac:spMkLst>
            <pc:docMk/>
            <pc:sldMk cId="4051623175" sldId="314"/>
            <ac:spMk id="3" creationId="{789E4062-37BA-5EC7-98A0-1A7E4974661D}"/>
          </ac:spMkLst>
        </pc:spChg>
        <pc:spChg chg="add">
          <ac:chgData name="Shefali Mohapatra" userId="6e099acf7c02bc8e" providerId="LiveId" clId="{ACEEBA71-0061-4582-A0D1-A6BD2272B338}" dt="2024-03-27T15:49:28.654" v="7110"/>
          <ac:spMkLst>
            <pc:docMk/>
            <pc:sldMk cId="4051623175" sldId="314"/>
            <ac:spMk id="4" creationId="{E4C21E85-E8FC-DCB2-D069-CE8A62098C83}"/>
          </ac:spMkLst>
        </pc:spChg>
      </pc:sldChg>
      <pc:sldChg chg="addSp modSp add mod ord">
        <pc:chgData name="Shefali Mohapatra" userId="6e099acf7c02bc8e" providerId="LiveId" clId="{ACEEBA71-0061-4582-A0D1-A6BD2272B338}" dt="2024-03-27T15:49:28.654" v="7110"/>
        <pc:sldMkLst>
          <pc:docMk/>
          <pc:sldMk cId="2059353683" sldId="315"/>
        </pc:sldMkLst>
        <pc:spChg chg="mod">
          <ac:chgData name="Shefali Mohapatra" userId="6e099acf7c02bc8e" providerId="LiveId" clId="{ACEEBA71-0061-4582-A0D1-A6BD2272B338}" dt="2024-03-27T15:47:48.405" v="7091" actId="113"/>
          <ac:spMkLst>
            <pc:docMk/>
            <pc:sldMk cId="2059353683" sldId="315"/>
            <ac:spMk id="2" creationId="{AC3E5C4D-2EF2-631D-D8C3-CA453817182E}"/>
          </ac:spMkLst>
        </pc:spChg>
        <pc:spChg chg="mod">
          <ac:chgData name="Shefali Mohapatra" userId="6e099acf7c02bc8e" providerId="LiveId" clId="{ACEEBA71-0061-4582-A0D1-A6BD2272B338}" dt="2024-03-27T05:22:08.346" v="6302" actId="20577"/>
          <ac:spMkLst>
            <pc:docMk/>
            <pc:sldMk cId="2059353683" sldId="315"/>
            <ac:spMk id="3" creationId="{789E4062-37BA-5EC7-98A0-1A7E4974661D}"/>
          </ac:spMkLst>
        </pc:spChg>
        <pc:spChg chg="add">
          <ac:chgData name="Shefali Mohapatra" userId="6e099acf7c02bc8e" providerId="LiveId" clId="{ACEEBA71-0061-4582-A0D1-A6BD2272B338}" dt="2024-03-27T15:49:28.654" v="7110"/>
          <ac:spMkLst>
            <pc:docMk/>
            <pc:sldMk cId="2059353683" sldId="315"/>
            <ac:spMk id="4" creationId="{E4C21E85-E8FC-DCB2-D069-CE8A62098C83}"/>
          </ac:spMkLst>
        </pc:spChg>
      </pc:sldChg>
      <pc:sldChg chg="addSp modSp add mod">
        <pc:chgData name="Shefali Mohapatra" userId="6e099acf7c02bc8e" providerId="LiveId" clId="{ACEEBA71-0061-4582-A0D1-A6BD2272B338}" dt="2024-03-27T15:57:46.106" v="7249" actId="1076"/>
        <pc:sldMkLst>
          <pc:docMk/>
          <pc:sldMk cId="2926201894" sldId="316"/>
        </pc:sldMkLst>
        <pc:spChg chg="mod">
          <ac:chgData name="Shefali Mohapatra" userId="6e099acf7c02bc8e" providerId="LiveId" clId="{ACEEBA71-0061-4582-A0D1-A6BD2272B338}" dt="2024-03-27T15:47:12.148" v="7070" actId="27636"/>
          <ac:spMkLst>
            <pc:docMk/>
            <pc:sldMk cId="2926201894" sldId="316"/>
            <ac:spMk id="2" creationId="{AC3E5C4D-2EF2-631D-D8C3-CA453817182E}"/>
          </ac:spMkLst>
        </pc:spChg>
        <pc:spChg chg="mod">
          <ac:chgData name="Shefali Mohapatra" userId="6e099acf7c02bc8e" providerId="LiveId" clId="{ACEEBA71-0061-4582-A0D1-A6BD2272B338}" dt="2024-03-27T15:57:42.248" v="7248" actId="403"/>
          <ac:spMkLst>
            <pc:docMk/>
            <pc:sldMk cId="2926201894" sldId="316"/>
            <ac:spMk id="3" creationId="{789E4062-37BA-5EC7-98A0-1A7E4974661D}"/>
          </ac:spMkLst>
        </pc:spChg>
        <pc:spChg chg="add">
          <ac:chgData name="Shefali Mohapatra" userId="6e099acf7c02bc8e" providerId="LiveId" clId="{ACEEBA71-0061-4582-A0D1-A6BD2272B338}" dt="2024-03-27T15:49:28.654" v="7110"/>
          <ac:spMkLst>
            <pc:docMk/>
            <pc:sldMk cId="2926201894" sldId="316"/>
            <ac:spMk id="4" creationId="{E4C21E85-E8FC-DCB2-D069-CE8A62098C83}"/>
          </ac:spMkLst>
        </pc:spChg>
        <pc:spChg chg="add mod">
          <ac:chgData name="Shefali Mohapatra" userId="6e099acf7c02bc8e" providerId="LiveId" clId="{ACEEBA71-0061-4582-A0D1-A6BD2272B338}" dt="2024-03-27T15:57:46.106" v="7249" actId="1076"/>
          <ac:spMkLst>
            <pc:docMk/>
            <pc:sldMk cId="2926201894" sldId="316"/>
            <ac:spMk id="5" creationId="{02AEF7F8-9211-6E94-340E-2CE5CB17935E}"/>
          </ac:spMkLst>
        </pc:spChg>
      </pc:sldChg>
      <pc:sldChg chg="modSp add del mod">
        <pc:chgData name="Shefali Mohapatra" userId="6e099acf7c02bc8e" providerId="LiveId" clId="{ACEEBA71-0061-4582-A0D1-A6BD2272B338}" dt="2024-03-27T15:47:02.786" v="7065" actId="47"/>
        <pc:sldMkLst>
          <pc:docMk/>
          <pc:sldMk cId="2166756562" sldId="317"/>
        </pc:sldMkLst>
        <pc:spChg chg="mod">
          <ac:chgData name="Shefali Mohapatra" userId="6e099acf7c02bc8e" providerId="LiveId" clId="{ACEEBA71-0061-4582-A0D1-A6BD2272B338}" dt="2024-03-27T05:59:16.876" v="6451" actId="27636"/>
          <ac:spMkLst>
            <pc:docMk/>
            <pc:sldMk cId="2166756562" sldId="317"/>
            <ac:spMk id="2" creationId="{AC3E5C4D-2EF2-631D-D8C3-CA453817182E}"/>
          </ac:spMkLst>
        </pc:spChg>
        <pc:spChg chg="mod">
          <ac:chgData name="Shefali Mohapatra" userId="6e099acf7c02bc8e" providerId="LiveId" clId="{ACEEBA71-0061-4582-A0D1-A6BD2272B338}" dt="2024-03-27T06:06:18.673" v="6649" actId="20577"/>
          <ac:spMkLst>
            <pc:docMk/>
            <pc:sldMk cId="2166756562" sldId="317"/>
            <ac:spMk id="3" creationId="{789E4062-37BA-5EC7-98A0-1A7E4974661D}"/>
          </ac:spMkLst>
        </pc:spChg>
      </pc:sldChg>
      <pc:sldChg chg="addSp modSp add mod ord">
        <pc:chgData name="Shefali Mohapatra" userId="6e099acf7c02bc8e" providerId="LiveId" clId="{ACEEBA71-0061-4582-A0D1-A6BD2272B338}" dt="2024-03-30T04:49:53.095" v="8005" actId="20577"/>
        <pc:sldMkLst>
          <pc:docMk/>
          <pc:sldMk cId="2049798261" sldId="318"/>
        </pc:sldMkLst>
        <pc:spChg chg="mod">
          <ac:chgData name="Shefali Mohapatra" userId="6e099acf7c02bc8e" providerId="LiveId" clId="{ACEEBA71-0061-4582-A0D1-A6BD2272B338}" dt="2024-03-27T15:47:44.512" v="7090" actId="27636"/>
          <ac:spMkLst>
            <pc:docMk/>
            <pc:sldMk cId="2049798261" sldId="318"/>
            <ac:spMk id="2" creationId="{AC3E5C4D-2EF2-631D-D8C3-CA453817182E}"/>
          </ac:spMkLst>
        </pc:spChg>
        <pc:spChg chg="mod">
          <ac:chgData name="Shefali Mohapatra" userId="6e099acf7c02bc8e" providerId="LiveId" clId="{ACEEBA71-0061-4582-A0D1-A6BD2272B338}" dt="2024-03-27T15:44:23.700" v="7015" actId="14100"/>
          <ac:spMkLst>
            <pc:docMk/>
            <pc:sldMk cId="2049798261" sldId="318"/>
            <ac:spMk id="3" creationId="{789E4062-37BA-5EC7-98A0-1A7E4974661D}"/>
          </ac:spMkLst>
        </pc:spChg>
        <pc:spChg chg="add">
          <ac:chgData name="Shefali Mohapatra" userId="6e099acf7c02bc8e" providerId="LiveId" clId="{ACEEBA71-0061-4582-A0D1-A6BD2272B338}" dt="2024-03-27T15:49:28.654" v="7110"/>
          <ac:spMkLst>
            <pc:docMk/>
            <pc:sldMk cId="2049798261" sldId="318"/>
            <ac:spMk id="4" creationId="{E4C21E85-E8FC-DCB2-D069-CE8A62098C83}"/>
          </ac:spMkLst>
        </pc:spChg>
        <pc:spChg chg="add mod">
          <ac:chgData name="Shefali Mohapatra" userId="6e099acf7c02bc8e" providerId="LiveId" clId="{ACEEBA71-0061-4582-A0D1-A6BD2272B338}" dt="2024-03-30T04:49:53.095" v="8005" actId="20577"/>
          <ac:spMkLst>
            <pc:docMk/>
            <pc:sldMk cId="2049798261" sldId="318"/>
            <ac:spMk id="5" creationId="{E81F8DBC-DFA3-92B9-B405-235444823B73}"/>
          </ac:spMkLst>
        </pc:spChg>
      </pc:sldChg>
      <pc:sldChg chg="addSp delSp modSp add del mod">
        <pc:chgData name="Shefali Mohapatra" userId="6e099acf7c02bc8e" providerId="LiveId" clId="{ACEEBA71-0061-4582-A0D1-A6BD2272B338}" dt="2024-03-28T05:48:40.423" v="7535" actId="47"/>
        <pc:sldMkLst>
          <pc:docMk/>
          <pc:sldMk cId="3879214676" sldId="319"/>
        </pc:sldMkLst>
        <pc:spChg chg="mod">
          <ac:chgData name="Shefali Mohapatra" userId="6e099acf7c02bc8e" providerId="LiveId" clId="{ACEEBA71-0061-4582-A0D1-A6BD2272B338}" dt="2024-03-27T15:54:59.153" v="7183" actId="1076"/>
          <ac:spMkLst>
            <pc:docMk/>
            <pc:sldMk cId="3879214676" sldId="319"/>
            <ac:spMk id="2" creationId="{AC3E5C4D-2EF2-631D-D8C3-CA453817182E}"/>
          </ac:spMkLst>
        </pc:spChg>
        <pc:spChg chg="mod">
          <ac:chgData name="Shefali Mohapatra" userId="6e099acf7c02bc8e" providerId="LiveId" clId="{ACEEBA71-0061-4582-A0D1-A6BD2272B338}" dt="2024-03-27T15:54:56.145" v="7182" actId="1076"/>
          <ac:spMkLst>
            <pc:docMk/>
            <pc:sldMk cId="3879214676" sldId="319"/>
            <ac:spMk id="3" creationId="{789E4062-37BA-5EC7-98A0-1A7E4974661D}"/>
          </ac:spMkLst>
        </pc:spChg>
        <pc:spChg chg="add">
          <ac:chgData name="Shefali Mohapatra" userId="6e099acf7c02bc8e" providerId="LiveId" clId="{ACEEBA71-0061-4582-A0D1-A6BD2272B338}" dt="2024-03-27T15:49:28.654" v="7110"/>
          <ac:spMkLst>
            <pc:docMk/>
            <pc:sldMk cId="3879214676" sldId="319"/>
            <ac:spMk id="4" creationId="{E4C21E85-E8FC-DCB2-D069-CE8A62098C83}"/>
          </ac:spMkLst>
        </pc:spChg>
        <pc:spChg chg="add del mod">
          <ac:chgData name="Shefali Mohapatra" userId="6e099acf7c02bc8e" providerId="LiveId" clId="{ACEEBA71-0061-4582-A0D1-A6BD2272B338}" dt="2024-03-27T15:54:48.952" v="7177" actId="478"/>
          <ac:spMkLst>
            <pc:docMk/>
            <pc:sldMk cId="3879214676" sldId="319"/>
            <ac:spMk id="6" creationId="{325B2460-7F4F-B0A6-675F-8281AEF82B36}"/>
          </ac:spMkLst>
        </pc:spChg>
        <pc:spChg chg="add mod">
          <ac:chgData name="Shefali Mohapatra" userId="6e099acf7c02bc8e" providerId="LiveId" clId="{ACEEBA71-0061-4582-A0D1-A6BD2272B338}" dt="2024-03-27T15:54:28.614" v="7174"/>
          <ac:spMkLst>
            <pc:docMk/>
            <pc:sldMk cId="3879214676" sldId="319"/>
            <ac:spMk id="7" creationId="{ABEBFC4E-6688-0FF8-7A9B-1418F3C403B0}"/>
          </ac:spMkLst>
        </pc:spChg>
        <pc:spChg chg="add del mod">
          <ac:chgData name="Shefali Mohapatra" userId="6e099acf7c02bc8e" providerId="LiveId" clId="{ACEEBA71-0061-4582-A0D1-A6BD2272B338}" dt="2024-03-27T15:54:50.020" v="7178" actId="478"/>
          <ac:spMkLst>
            <pc:docMk/>
            <pc:sldMk cId="3879214676" sldId="319"/>
            <ac:spMk id="8" creationId="{0296C2BB-CF06-7766-AFA4-3947E2CBC16E}"/>
          </ac:spMkLst>
        </pc:spChg>
      </pc:sldChg>
      <pc:sldChg chg="addSp modSp add mod">
        <pc:chgData name="Shefali Mohapatra" userId="6e099acf7c02bc8e" providerId="LiveId" clId="{ACEEBA71-0061-4582-A0D1-A6BD2272B338}" dt="2024-03-27T15:49:28.654" v="7110"/>
        <pc:sldMkLst>
          <pc:docMk/>
          <pc:sldMk cId="1008592852" sldId="320"/>
        </pc:sldMkLst>
        <pc:spChg chg="mod">
          <ac:chgData name="Shefali Mohapatra" userId="6e099acf7c02bc8e" providerId="LiveId" clId="{ACEEBA71-0061-4582-A0D1-A6BD2272B338}" dt="2024-03-27T15:47:22.104" v="7077" actId="27636"/>
          <ac:spMkLst>
            <pc:docMk/>
            <pc:sldMk cId="1008592852" sldId="320"/>
            <ac:spMk id="2" creationId="{AC3E5C4D-2EF2-631D-D8C3-CA453817182E}"/>
          </ac:spMkLst>
        </pc:spChg>
        <pc:spChg chg="mod">
          <ac:chgData name="Shefali Mohapatra" userId="6e099acf7c02bc8e" providerId="LiveId" clId="{ACEEBA71-0061-4582-A0D1-A6BD2272B338}" dt="2024-03-27T06:13:22.431" v="6717" actId="1076"/>
          <ac:spMkLst>
            <pc:docMk/>
            <pc:sldMk cId="1008592852" sldId="320"/>
            <ac:spMk id="3" creationId="{789E4062-37BA-5EC7-98A0-1A7E4974661D}"/>
          </ac:spMkLst>
        </pc:spChg>
        <pc:spChg chg="add">
          <ac:chgData name="Shefali Mohapatra" userId="6e099acf7c02bc8e" providerId="LiveId" clId="{ACEEBA71-0061-4582-A0D1-A6BD2272B338}" dt="2024-03-27T15:49:28.654" v="7110"/>
          <ac:spMkLst>
            <pc:docMk/>
            <pc:sldMk cId="1008592852" sldId="320"/>
            <ac:spMk id="4" creationId="{E4C21E85-E8FC-DCB2-D069-CE8A62098C83}"/>
          </ac:spMkLst>
        </pc:spChg>
      </pc:sldChg>
      <pc:sldChg chg="modSp add del mod ord">
        <pc:chgData name="Shefali Mohapatra" userId="6e099acf7c02bc8e" providerId="LiveId" clId="{ACEEBA71-0061-4582-A0D1-A6BD2272B338}" dt="2024-03-27T15:44:26.764" v="7016" actId="47"/>
        <pc:sldMkLst>
          <pc:docMk/>
          <pc:sldMk cId="788014431" sldId="321"/>
        </pc:sldMkLst>
        <pc:spChg chg="mod">
          <ac:chgData name="Shefali Mohapatra" userId="6e099acf7c02bc8e" providerId="LiveId" clId="{ACEEBA71-0061-4582-A0D1-A6BD2272B338}" dt="2024-03-27T06:29:33.510" v="6805" actId="313"/>
          <ac:spMkLst>
            <pc:docMk/>
            <pc:sldMk cId="788014431" sldId="321"/>
            <ac:spMk id="3" creationId="{789E4062-37BA-5EC7-98A0-1A7E4974661D}"/>
          </ac:spMkLst>
        </pc:spChg>
      </pc:sldChg>
      <pc:sldChg chg="addSp modSp add mod ord">
        <pc:chgData name="Shefali Mohapatra" userId="6e099acf7c02bc8e" providerId="LiveId" clId="{ACEEBA71-0061-4582-A0D1-A6BD2272B338}" dt="2024-03-27T15:49:28.654" v="7110"/>
        <pc:sldMkLst>
          <pc:docMk/>
          <pc:sldMk cId="428800934" sldId="322"/>
        </pc:sldMkLst>
        <pc:spChg chg="mod">
          <ac:chgData name="Shefali Mohapatra" userId="6e099acf7c02bc8e" providerId="LiveId" clId="{ACEEBA71-0061-4582-A0D1-A6BD2272B338}" dt="2024-03-27T15:47:58.393" v="7099" actId="27636"/>
          <ac:spMkLst>
            <pc:docMk/>
            <pc:sldMk cId="428800934" sldId="322"/>
            <ac:spMk id="2" creationId="{AC3E5C4D-2EF2-631D-D8C3-CA453817182E}"/>
          </ac:spMkLst>
        </pc:spChg>
        <pc:spChg chg="mod">
          <ac:chgData name="Shefali Mohapatra" userId="6e099acf7c02bc8e" providerId="LiveId" clId="{ACEEBA71-0061-4582-A0D1-A6BD2272B338}" dt="2024-03-27T07:02:45.081" v="6928" actId="14100"/>
          <ac:spMkLst>
            <pc:docMk/>
            <pc:sldMk cId="428800934" sldId="322"/>
            <ac:spMk id="3" creationId="{789E4062-37BA-5EC7-98A0-1A7E4974661D}"/>
          </ac:spMkLst>
        </pc:spChg>
        <pc:spChg chg="add">
          <ac:chgData name="Shefali Mohapatra" userId="6e099acf7c02bc8e" providerId="LiveId" clId="{ACEEBA71-0061-4582-A0D1-A6BD2272B338}" dt="2024-03-27T15:49:28.654" v="7110"/>
          <ac:spMkLst>
            <pc:docMk/>
            <pc:sldMk cId="428800934" sldId="322"/>
            <ac:spMk id="4" creationId="{E4C21E85-E8FC-DCB2-D069-CE8A62098C83}"/>
          </ac:spMkLst>
        </pc:spChg>
        <pc:spChg chg="add mod">
          <ac:chgData name="Shefali Mohapatra" userId="6e099acf7c02bc8e" providerId="LiveId" clId="{ACEEBA71-0061-4582-A0D1-A6BD2272B338}" dt="2024-03-27T07:03:07.069" v="6932" actId="1076"/>
          <ac:spMkLst>
            <pc:docMk/>
            <pc:sldMk cId="428800934" sldId="322"/>
            <ac:spMk id="5" creationId="{FB5AB27C-4F0E-8BA5-B090-A44B7D77CED2}"/>
          </ac:spMkLst>
        </pc:spChg>
      </pc:sldChg>
      <pc:sldChg chg="modSp add del mod">
        <pc:chgData name="Shefali Mohapatra" userId="6e099acf7c02bc8e" providerId="LiveId" clId="{ACEEBA71-0061-4582-A0D1-A6BD2272B338}" dt="2024-03-27T07:03:15.691" v="6933" actId="2696"/>
        <pc:sldMkLst>
          <pc:docMk/>
          <pc:sldMk cId="2043470358" sldId="323"/>
        </pc:sldMkLst>
        <pc:spChg chg="mod">
          <ac:chgData name="Shefali Mohapatra" userId="6e099acf7c02bc8e" providerId="LiveId" clId="{ACEEBA71-0061-4582-A0D1-A6BD2272B338}" dt="2024-03-27T07:02:23.161" v="6923" actId="1076"/>
          <ac:spMkLst>
            <pc:docMk/>
            <pc:sldMk cId="2043470358" sldId="323"/>
            <ac:spMk id="2" creationId="{AC3E5C4D-2EF2-631D-D8C3-CA453817182E}"/>
          </ac:spMkLst>
        </pc:spChg>
        <pc:spChg chg="mod">
          <ac:chgData name="Shefali Mohapatra" userId="6e099acf7c02bc8e" providerId="LiveId" clId="{ACEEBA71-0061-4582-A0D1-A6BD2272B338}" dt="2024-03-27T07:02:48.402" v="6929" actId="14100"/>
          <ac:spMkLst>
            <pc:docMk/>
            <pc:sldMk cId="2043470358" sldId="323"/>
            <ac:spMk id="3" creationId="{789E4062-37BA-5EC7-98A0-1A7E4974661D}"/>
          </ac:spMkLst>
        </pc:spChg>
      </pc:sldChg>
      <pc:sldChg chg="addSp modSp add mod">
        <pc:chgData name="Shefali Mohapatra" userId="6e099acf7c02bc8e" providerId="LiveId" clId="{ACEEBA71-0061-4582-A0D1-A6BD2272B338}" dt="2024-03-28T05:48:36.273" v="7534" actId="404"/>
        <pc:sldMkLst>
          <pc:docMk/>
          <pc:sldMk cId="280678688" sldId="324"/>
        </pc:sldMkLst>
        <pc:spChg chg="mod">
          <ac:chgData name="Shefali Mohapatra" userId="6e099acf7c02bc8e" providerId="LiveId" clId="{ACEEBA71-0061-4582-A0D1-A6BD2272B338}" dt="2024-03-27T15:47:52.939" v="7095" actId="27636"/>
          <ac:spMkLst>
            <pc:docMk/>
            <pc:sldMk cId="280678688" sldId="324"/>
            <ac:spMk id="2" creationId="{AC3E5C4D-2EF2-631D-D8C3-CA453817182E}"/>
          </ac:spMkLst>
        </pc:spChg>
        <pc:spChg chg="mod">
          <ac:chgData name="Shefali Mohapatra" userId="6e099acf7c02bc8e" providerId="LiveId" clId="{ACEEBA71-0061-4582-A0D1-A6BD2272B338}" dt="2024-03-28T05:47:43.302" v="7524" actId="1076"/>
          <ac:spMkLst>
            <pc:docMk/>
            <pc:sldMk cId="280678688" sldId="324"/>
            <ac:spMk id="3" creationId="{789E4062-37BA-5EC7-98A0-1A7E4974661D}"/>
          </ac:spMkLst>
        </pc:spChg>
        <pc:spChg chg="add">
          <ac:chgData name="Shefali Mohapatra" userId="6e099acf7c02bc8e" providerId="LiveId" clId="{ACEEBA71-0061-4582-A0D1-A6BD2272B338}" dt="2024-03-27T15:49:28.654" v="7110"/>
          <ac:spMkLst>
            <pc:docMk/>
            <pc:sldMk cId="280678688" sldId="324"/>
            <ac:spMk id="4" creationId="{E4C21E85-E8FC-DCB2-D069-CE8A62098C83}"/>
          </ac:spMkLst>
        </pc:spChg>
        <pc:spChg chg="add mod">
          <ac:chgData name="Shefali Mohapatra" userId="6e099acf7c02bc8e" providerId="LiveId" clId="{ACEEBA71-0061-4582-A0D1-A6BD2272B338}" dt="2024-03-28T05:48:36.273" v="7534" actId="404"/>
          <ac:spMkLst>
            <pc:docMk/>
            <pc:sldMk cId="280678688" sldId="324"/>
            <ac:spMk id="6" creationId="{5F2403CA-113F-46B0-64C4-973E23A93D76}"/>
          </ac:spMkLst>
        </pc:spChg>
        <pc:spChg chg="add mod">
          <ac:chgData name="Shefali Mohapatra" userId="6e099acf7c02bc8e" providerId="LiveId" clId="{ACEEBA71-0061-4582-A0D1-A6BD2272B338}" dt="2024-03-28T05:48:29.882" v="7533" actId="1076"/>
          <ac:spMkLst>
            <pc:docMk/>
            <pc:sldMk cId="280678688" sldId="324"/>
            <ac:spMk id="7" creationId="{93DA6C73-3DCC-5C24-76B1-BECDFAF435B6}"/>
          </ac:spMkLst>
        </pc:spChg>
      </pc:sldChg>
      <pc:sldChg chg="addSp delSp modSp add mod ord">
        <pc:chgData name="Shefali Mohapatra" userId="6e099acf7c02bc8e" providerId="LiveId" clId="{ACEEBA71-0061-4582-A0D1-A6BD2272B338}" dt="2024-03-27T15:49:28.654" v="7110"/>
        <pc:sldMkLst>
          <pc:docMk/>
          <pc:sldMk cId="2857767323" sldId="325"/>
        </pc:sldMkLst>
        <pc:spChg chg="mod">
          <ac:chgData name="Shefali Mohapatra" userId="6e099acf7c02bc8e" providerId="LiveId" clId="{ACEEBA71-0061-4582-A0D1-A6BD2272B338}" dt="2024-03-27T15:48:04.543" v="7101" actId="113"/>
          <ac:spMkLst>
            <pc:docMk/>
            <pc:sldMk cId="2857767323" sldId="325"/>
            <ac:spMk id="2" creationId="{AC3E5C4D-2EF2-631D-D8C3-CA453817182E}"/>
          </ac:spMkLst>
        </pc:spChg>
        <pc:spChg chg="mod">
          <ac:chgData name="Shefali Mohapatra" userId="6e099acf7c02bc8e" providerId="LiveId" clId="{ACEEBA71-0061-4582-A0D1-A6BD2272B338}" dt="2024-03-27T15:45:31.884" v="7037" actId="21"/>
          <ac:spMkLst>
            <pc:docMk/>
            <pc:sldMk cId="2857767323" sldId="325"/>
            <ac:spMk id="3" creationId="{789E4062-37BA-5EC7-98A0-1A7E4974661D}"/>
          </ac:spMkLst>
        </pc:spChg>
        <pc:spChg chg="add">
          <ac:chgData name="Shefali Mohapatra" userId="6e099acf7c02bc8e" providerId="LiveId" clId="{ACEEBA71-0061-4582-A0D1-A6BD2272B338}" dt="2024-03-27T15:49:28.654" v="7110"/>
          <ac:spMkLst>
            <pc:docMk/>
            <pc:sldMk cId="2857767323" sldId="325"/>
            <ac:spMk id="4" creationId="{E4C21E85-E8FC-DCB2-D069-CE8A62098C83}"/>
          </ac:spMkLst>
        </pc:spChg>
        <pc:spChg chg="del mod">
          <ac:chgData name="Shefali Mohapatra" userId="6e099acf7c02bc8e" providerId="LiveId" clId="{ACEEBA71-0061-4582-A0D1-A6BD2272B338}" dt="2024-03-27T07:04:13.561" v="6939" actId="478"/>
          <ac:spMkLst>
            <pc:docMk/>
            <pc:sldMk cId="2857767323" sldId="325"/>
            <ac:spMk id="5" creationId="{FB5AB27C-4F0E-8BA5-B090-A44B7D77CED2}"/>
          </ac:spMkLst>
        </pc:spChg>
      </pc:sldChg>
      <pc:sldChg chg="addSp modSp add mod">
        <pc:chgData name="Shefali Mohapatra" userId="6e099acf7c02bc8e" providerId="LiveId" clId="{ACEEBA71-0061-4582-A0D1-A6BD2272B338}" dt="2024-03-27T15:49:28.654" v="7110"/>
        <pc:sldMkLst>
          <pc:docMk/>
          <pc:sldMk cId="1043233611" sldId="326"/>
        </pc:sldMkLst>
        <pc:spChg chg="add mod">
          <ac:chgData name="Shefali Mohapatra" userId="6e099acf7c02bc8e" providerId="LiveId" clId="{ACEEBA71-0061-4582-A0D1-A6BD2272B338}" dt="2024-03-27T07:08:02.920" v="7010" actId="1076"/>
          <ac:spMkLst>
            <pc:docMk/>
            <pc:sldMk cId="1043233611" sldId="326"/>
            <ac:spMk id="2" creationId="{31A336CE-2D42-0AD1-DEEA-A1D8DB17E1DC}"/>
          </ac:spMkLst>
        </pc:spChg>
        <pc:spChg chg="mod">
          <ac:chgData name="Shefali Mohapatra" userId="6e099acf7c02bc8e" providerId="LiveId" clId="{ACEEBA71-0061-4582-A0D1-A6BD2272B338}" dt="2024-03-27T07:07:14.259" v="6990" actId="14100"/>
          <ac:spMkLst>
            <pc:docMk/>
            <pc:sldMk cId="1043233611" sldId="326"/>
            <ac:spMk id="3" creationId="{789E4062-37BA-5EC7-98A0-1A7E4974661D}"/>
          </ac:spMkLst>
        </pc:spChg>
        <pc:spChg chg="add">
          <ac:chgData name="Shefali Mohapatra" userId="6e099acf7c02bc8e" providerId="LiveId" clId="{ACEEBA71-0061-4582-A0D1-A6BD2272B338}" dt="2024-03-27T15:49:28.654" v="7110"/>
          <ac:spMkLst>
            <pc:docMk/>
            <pc:sldMk cId="1043233611" sldId="326"/>
            <ac:spMk id="4" creationId="{E4C21E85-E8FC-DCB2-D069-CE8A62098C83}"/>
          </ac:spMkLst>
        </pc:spChg>
        <pc:spChg chg="mod">
          <ac:chgData name="Shefali Mohapatra" userId="6e099acf7c02bc8e" providerId="LiveId" clId="{ACEEBA71-0061-4582-A0D1-A6BD2272B338}" dt="2024-03-27T15:47:27.518" v="7079" actId="113"/>
          <ac:spMkLst>
            <pc:docMk/>
            <pc:sldMk cId="1043233611" sldId="326"/>
            <ac:spMk id="5" creationId="{DED63956-069D-3B82-113B-E5F9658D5EE4}"/>
          </ac:spMkLst>
        </pc:spChg>
      </pc:sldChg>
      <pc:sldChg chg="addSp modSp add mod">
        <pc:chgData name="Shefali Mohapatra" userId="6e099acf7c02bc8e" providerId="LiveId" clId="{ACEEBA71-0061-4582-A0D1-A6BD2272B338}" dt="2024-03-27T15:49:28.654" v="7110"/>
        <pc:sldMkLst>
          <pc:docMk/>
          <pc:sldMk cId="2341188721" sldId="327"/>
        </pc:sldMkLst>
        <pc:spChg chg="mod">
          <ac:chgData name="Shefali Mohapatra" userId="6e099acf7c02bc8e" providerId="LiveId" clId="{ACEEBA71-0061-4582-A0D1-A6BD2272B338}" dt="2024-03-27T15:48:01.503" v="7100" actId="113"/>
          <ac:spMkLst>
            <pc:docMk/>
            <pc:sldMk cId="2341188721" sldId="327"/>
            <ac:spMk id="2" creationId="{AC3E5C4D-2EF2-631D-D8C3-CA453817182E}"/>
          </ac:spMkLst>
        </pc:spChg>
        <pc:spChg chg="mod">
          <ac:chgData name="Shefali Mohapatra" userId="6e099acf7c02bc8e" providerId="LiveId" clId="{ACEEBA71-0061-4582-A0D1-A6BD2272B338}" dt="2024-03-27T15:46:01.934" v="7059" actId="313"/>
          <ac:spMkLst>
            <pc:docMk/>
            <pc:sldMk cId="2341188721" sldId="327"/>
            <ac:spMk id="3" creationId="{789E4062-37BA-5EC7-98A0-1A7E4974661D}"/>
          </ac:spMkLst>
        </pc:spChg>
        <pc:spChg chg="add">
          <ac:chgData name="Shefali Mohapatra" userId="6e099acf7c02bc8e" providerId="LiveId" clId="{ACEEBA71-0061-4582-A0D1-A6BD2272B338}" dt="2024-03-27T15:49:28.654" v="7110"/>
          <ac:spMkLst>
            <pc:docMk/>
            <pc:sldMk cId="2341188721" sldId="327"/>
            <ac:spMk id="4" creationId="{E4C21E85-E8FC-DCB2-D069-CE8A62098C83}"/>
          </ac:spMkLst>
        </pc:spChg>
      </pc:sldChg>
      <pc:sldChg chg="addSp delSp modSp new mod">
        <pc:chgData name="Shefali Mohapatra" userId="6e099acf7c02bc8e" providerId="LiveId" clId="{ACEEBA71-0061-4582-A0D1-A6BD2272B338}" dt="2024-03-30T16:21:19.036" v="8595" actId="1076"/>
        <pc:sldMkLst>
          <pc:docMk/>
          <pc:sldMk cId="1154592120" sldId="328"/>
        </pc:sldMkLst>
        <pc:spChg chg="del">
          <ac:chgData name="Shefali Mohapatra" userId="6e099acf7c02bc8e" providerId="LiveId" clId="{ACEEBA71-0061-4582-A0D1-A6BD2272B338}" dt="2024-03-27T15:51:26.732" v="7127" actId="478"/>
          <ac:spMkLst>
            <pc:docMk/>
            <pc:sldMk cId="1154592120" sldId="328"/>
            <ac:spMk id="2" creationId="{9B090E7C-7F2B-140D-CCA5-46EBD6A09B43}"/>
          </ac:spMkLst>
        </pc:spChg>
        <pc:spChg chg="del">
          <ac:chgData name="Shefali Mohapatra" userId="6e099acf7c02bc8e" providerId="LiveId" clId="{ACEEBA71-0061-4582-A0D1-A6BD2272B338}" dt="2024-03-27T15:51:28.233" v="7128" actId="478"/>
          <ac:spMkLst>
            <pc:docMk/>
            <pc:sldMk cId="1154592120" sldId="328"/>
            <ac:spMk id="3" creationId="{64C2C576-7402-B4DE-47EB-428242693C2E}"/>
          </ac:spMkLst>
        </pc:spChg>
        <pc:spChg chg="add mod">
          <ac:chgData name="Shefali Mohapatra" userId="6e099acf7c02bc8e" providerId="LiveId" clId="{ACEEBA71-0061-4582-A0D1-A6BD2272B338}" dt="2024-03-27T15:52:21.406" v="7133" actId="208"/>
          <ac:spMkLst>
            <pc:docMk/>
            <pc:sldMk cId="1154592120" sldId="328"/>
            <ac:spMk id="5" creationId="{3EDA22C5-D054-CF35-DF6E-CAC87C368725}"/>
          </ac:spMkLst>
        </pc:spChg>
        <pc:spChg chg="add mod">
          <ac:chgData name="Shefali Mohapatra" userId="6e099acf7c02bc8e" providerId="LiveId" clId="{ACEEBA71-0061-4582-A0D1-A6BD2272B338}" dt="2024-03-27T15:52:29.701" v="7146" actId="1036"/>
          <ac:spMkLst>
            <pc:docMk/>
            <pc:sldMk cId="1154592120" sldId="328"/>
            <ac:spMk id="6" creationId="{7AB20BEE-45E8-C8A9-2437-A7F970212F5F}"/>
          </ac:spMkLst>
        </pc:spChg>
        <pc:spChg chg="add mod">
          <ac:chgData name="Shefali Mohapatra" userId="6e099acf7c02bc8e" providerId="LiveId" clId="{ACEEBA71-0061-4582-A0D1-A6BD2272B338}" dt="2024-03-30T16:21:19.036" v="8595" actId="1076"/>
          <ac:spMkLst>
            <pc:docMk/>
            <pc:sldMk cId="1154592120" sldId="328"/>
            <ac:spMk id="7" creationId="{0D57D5CD-0277-81C8-FCC6-9CD2C9DD7F5F}"/>
          </ac:spMkLst>
        </pc:spChg>
      </pc:sldChg>
      <pc:sldChg chg="addSp delSp modSp new mod">
        <pc:chgData name="Shefali Mohapatra" userId="6e099acf7c02bc8e" providerId="LiveId" clId="{ACEEBA71-0061-4582-A0D1-A6BD2272B338}" dt="2024-03-30T16:18:31.209" v="8593" actId="20577"/>
        <pc:sldMkLst>
          <pc:docMk/>
          <pc:sldMk cId="1648966493" sldId="329"/>
        </pc:sldMkLst>
        <pc:spChg chg="add mod">
          <ac:chgData name="Shefali Mohapatra" userId="6e099acf7c02bc8e" providerId="LiveId" clId="{ACEEBA71-0061-4582-A0D1-A6BD2272B338}" dt="2024-03-30T16:18:31.209" v="8593" actId="20577"/>
          <ac:spMkLst>
            <pc:docMk/>
            <pc:sldMk cId="1648966493" sldId="329"/>
            <ac:spMk id="2" creationId="{9A593FD0-9C84-1A07-A72F-DA7A32F51B09}"/>
          </ac:spMkLst>
        </pc:spChg>
        <pc:spChg chg="del">
          <ac:chgData name="Shefali Mohapatra" userId="6e099acf7c02bc8e" providerId="LiveId" clId="{ACEEBA71-0061-4582-A0D1-A6BD2272B338}" dt="2024-03-27T15:53:44.716" v="7152" actId="478"/>
          <ac:spMkLst>
            <pc:docMk/>
            <pc:sldMk cId="1648966493" sldId="329"/>
            <ac:spMk id="2" creationId="{D100AE48-2F15-D30D-ED0B-AD0BAA12BDBE}"/>
          </ac:spMkLst>
        </pc:spChg>
        <pc:spChg chg="del">
          <ac:chgData name="Shefali Mohapatra" userId="6e099acf7c02bc8e" providerId="LiveId" clId="{ACEEBA71-0061-4582-A0D1-A6BD2272B338}" dt="2024-03-27T15:53:40.611" v="7151" actId="478"/>
          <ac:spMkLst>
            <pc:docMk/>
            <pc:sldMk cId="1648966493" sldId="329"/>
            <ac:spMk id="3" creationId="{BA377F42-0F23-D48A-1FDF-7BC647808E16}"/>
          </ac:spMkLst>
        </pc:spChg>
        <pc:spChg chg="del">
          <ac:chgData name="Shefali Mohapatra" userId="6e099acf7c02bc8e" providerId="LiveId" clId="{ACEEBA71-0061-4582-A0D1-A6BD2272B338}" dt="2024-03-27T15:53:39.509" v="7150" actId="478"/>
          <ac:spMkLst>
            <pc:docMk/>
            <pc:sldMk cId="1648966493" sldId="329"/>
            <ac:spMk id="4" creationId="{0C4CCF1C-D067-80A2-6993-8C6AA893D912}"/>
          </ac:spMkLst>
        </pc:spChg>
        <pc:spChg chg="add mod">
          <ac:chgData name="Shefali Mohapatra" userId="6e099acf7c02bc8e" providerId="LiveId" clId="{ACEEBA71-0061-4582-A0D1-A6BD2272B338}" dt="2024-03-30T16:02:33.794" v="8533" actId="14100"/>
          <ac:spMkLst>
            <pc:docMk/>
            <pc:sldMk cId="1648966493" sldId="329"/>
            <ac:spMk id="6" creationId="{A29DE7F2-E890-4744-88DD-A75F5E300513}"/>
          </ac:spMkLst>
        </pc:spChg>
      </pc:sldChg>
      <pc:sldChg chg="addSp modSp add mod">
        <pc:chgData name="Shefali Mohapatra" userId="6e099acf7c02bc8e" providerId="LiveId" clId="{ACEEBA71-0061-4582-A0D1-A6BD2272B338}" dt="2024-03-30T04:00:21.209" v="7538" actId="14100"/>
        <pc:sldMkLst>
          <pc:docMk/>
          <pc:sldMk cId="3074491343" sldId="330"/>
        </pc:sldMkLst>
        <pc:spChg chg="mod">
          <ac:chgData name="Shefali Mohapatra" userId="6e099acf7c02bc8e" providerId="LiveId" clId="{ACEEBA71-0061-4582-A0D1-A6BD2272B338}" dt="2024-03-27T15:57:09.401" v="7239" actId="1076"/>
          <ac:spMkLst>
            <pc:docMk/>
            <pc:sldMk cId="3074491343" sldId="330"/>
            <ac:spMk id="2" creationId="{AC3E5C4D-2EF2-631D-D8C3-CA453817182E}"/>
          </ac:spMkLst>
        </pc:spChg>
        <pc:spChg chg="mod">
          <ac:chgData name="Shefali Mohapatra" userId="6e099acf7c02bc8e" providerId="LiveId" clId="{ACEEBA71-0061-4582-A0D1-A6BD2272B338}" dt="2024-03-27T15:56:59.920" v="7237" actId="1076"/>
          <ac:spMkLst>
            <pc:docMk/>
            <pc:sldMk cId="3074491343" sldId="330"/>
            <ac:spMk id="3" creationId="{789E4062-37BA-5EC7-98A0-1A7E4974661D}"/>
          </ac:spMkLst>
        </pc:spChg>
        <pc:spChg chg="add mod">
          <ac:chgData name="Shefali Mohapatra" userId="6e099acf7c02bc8e" providerId="LiveId" clId="{ACEEBA71-0061-4582-A0D1-A6BD2272B338}" dt="2024-03-30T04:00:21.209" v="7538" actId="14100"/>
          <ac:spMkLst>
            <pc:docMk/>
            <pc:sldMk cId="3074491343" sldId="330"/>
            <ac:spMk id="6" creationId="{0F5F24E6-5571-E21C-0A91-BD1156268F48}"/>
          </ac:spMkLst>
        </pc:spChg>
      </pc:sldChg>
      <pc:sldChg chg="modSp add mod ord">
        <pc:chgData name="Shefali Mohapatra" userId="6e099acf7c02bc8e" providerId="LiveId" clId="{ACEEBA71-0061-4582-A0D1-A6BD2272B338}" dt="2024-03-27T16:30:03.020" v="7368" actId="21"/>
        <pc:sldMkLst>
          <pc:docMk/>
          <pc:sldMk cId="1572633190" sldId="331"/>
        </pc:sldMkLst>
        <pc:spChg chg="mod">
          <ac:chgData name="Shefali Mohapatra" userId="6e099acf7c02bc8e" providerId="LiveId" clId="{ACEEBA71-0061-4582-A0D1-A6BD2272B338}" dt="2024-03-27T16:29:21.302" v="7352" actId="20577"/>
          <ac:spMkLst>
            <pc:docMk/>
            <pc:sldMk cId="1572633190" sldId="331"/>
            <ac:spMk id="2" creationId="{AC3E5C4D-2EF2-631D-D8C3-CA453817182E}"/>
          </ac:spMkLst>
        </pc:spChg>
        <pc:spChg chg="mod">
          <ac:chgData name="Shefali Mohapatra" userId="6e099acf7c02bc8e" providerId="LiveId" clId="{ACEEBA71-0061-4582-A0D1-A6BD2272B338}" dt="2024-03-27T16:30:03.020" v="7368" actId="21"/>
          <ac:spMkLst>
            <pc:docMk/>
            <pc:sldMk cId="1572633190" sldId="331"/>
            <ac:spMk id="3" creationId="{789E4062-37BA-5EC7-98A0-1A7E4974661D}"/>
          </ac:spMkLst>
        </pc:spChg>
      </pc:sldChg>
      <pc:sldChg chg="modSp add mod">
        <pc:chgData name="Shefali Mohapatra" userId="6e099acf7c02bc8e" providerId="LiveId" clId="{ACEEBA71-0061-4582-A0D1-A6BD2272B338}" dt="2024-03-27T16:30:57.789" v="7392" actId="1036"/>
        <pc:sldMkLst>
          <pc:docMk/>
          <pc:sldMk cId="1046336377" sldId="332"/>
        </pc:sldMkLst>
        <pc:spChg chg="mod">
          <ac:chgData name="Shefali Mohapatra" userId="6e099acf7c02bc8e" providerId="LiveId" clId="{ACEEBA71-0061-4582-A0D1-A6BD2272B338}" dt="2024-03-27T16:30:57.789" v="7392" actId="1036"/>
          <ac:spMkLst>
            <pc:docMk/>
            <pc:sldMk cId="1046336377" sldId="332"/>
            <ac:spMk id="2" creationId="{AC3E5C4D-2EF2-631D-D8C3-CA453817182E}"/>
          </ac:spMkLst>
        </pc:spChg>
        <pc:spChg chg="mod">
          <ac:chgData name="Shefali Mohapatra" userId="6e099acf7c02bc8e" providerId="LiveId" clId="{ACEEBA71-0061-4582-A0D1-A6BD2272B338}" dt="2024-03-27T16:30:43.959" v="7386" actId="1076"/>
          <ac:spMkLst>
            <pc:docMk/>
            <pc:sldMk cId="1046336377" sldId="332"/>
            <ac:spMk id="3" creationId="{789E4062-37BA-5EC7-98A0-1A7E4974661D}"/>
          </ac:spMkLst>
        </pc:spChg>
      </pc:sldChg>
      <pc:sldChg chg="addSp delSp modSp add mod">
        <pc:chgData name="Shefali Mohapatra" userId="6e099acf7c02bc8e" providerId="LiveId" clId="{ACEEBA71-0061-4582-A0D1-A6BD2272B338}" dt="2024-03-28T05:46:47.005" v="7517" actId="478"/>
        <pc:sldMkLst>
          <pc:docMk/>
          <pc:sldMk cId="828823888" sldId="333"/>
        </pc:sldMkLst>
        <pc:spChg chg="mod">
          <ac:chgData name="Shefali Mohapatra" userId="6e099acf7c02bc8e" providerId="LiveId" clId="{ACEEBA71-0061-4582-A0D1-A6BD2272B338}" dt="2024-03-27T16:33:45.560" v="7411" actId="27636"/>
          <ac:spMkLst>
            <pc:docMk/>
            <pc:sldMk cId="828823888" sldId="333"/>
            <ac:spMk id="2" creationId="{AC3E5C4D-2EF2-631D-D8C3-CA453817182E}"/>
          </ac:spMkLst>
        </pc:spChg>
        <pc:spChg chg="mod">
          <ac:chgData name="Shefali Mohapatra" userId="6e099acf7c02bc8e" providerId="LiveId" clId="{ACEEBA71-0061-4582-A0D1-A6BD2272B338}" dt="2024-03-28T05:46:25.710" v="7515" actId="1076"/>
          <ac:spMkLst>
            <pc:docMk/>
            <pc:sldMk cId="828823888" sldId="333"/>
            <ac:spMk id="3" creationId="{789E4062-37BA-5EC7-98A0-1A7E4974661D}"/>
          </ac:spMkLst>
        </pc:spChg>
        <pc:spChg chg="add del mod">
          <ac:chgData name="Shefali Mohapatra" userId="6e099acf7c02bc8e" providerId="LiveId" clId="{ACEEBA71-0061-4582-A0D1-A6BD2272B338}" dt="2024-03-28T05:46:47.005" v="7517" actId="478"/>
          <ac:spMkLst>
            <pc:docMk/>
            <pc:sldMk cId="828823888" sldId="333"/>
            <ac:spMk id="5" creationId="{670B16F8-9950-AADE-D80F-ABBD02E974B7}"/>
          </ac:spMkLst>
        </pc:spChg>
      </pc:sldChg>
      <pc:sldChg chg="modSp add mod">
        <pc:chgData name="Shefali Mohapatra" userId="6e099acf7c02bc8e" providerId="LiveId" clId="{ACEEBA71-0061-4582-A0D1-A6BD2272B338}" dt="2024-03-28T05:46:15.790" v="7512" actId="1076"/>
        <pc:sldMkLst>
          <pc:docMk/>
          <pc:sldMk cId="4019548612" sldId="334"/>
        </pc:sldMkLst>
        <pc:spChg chg="mod">
          <ac:chgData name="Shefali Mohapatra" userId="6e099acf7c02bc8e" providerId="LiveId" clId="{ACEEBA71-0061-4582-A0D1-A6BD2272B338}" dt="2024-03-28T05:46:15.790" v="7512" actId="1076"/>
          <ac:spMkLst>
            <pc:docMk/>
            <pc:sldMk cId="4019548612" sldId="334"/>
            <ac:spMk id="3" creationId="{789E4062-37BA-5EC7-98A0-1A7E4974661D}"/>
          </ac:spMkLst>
        </pc:spChg>
      </pc:sldChg>
      <pc:sldChg chg="addSp modSp add mod">
        <pc:chgData name="Shefali Mohapatra" userId="6e099acf7c02bc8e" providerId="LiveId" clId="{ACEEBA71-0061-4582-A0D1-A6BD2272B338}" dt="2024-03-27T16:37:46.977" v="7495"/>
        <pc:sldMkLst>
          <pc:docMk/>
          <pc:sldMk cId="704993170" sldId="335"/>
        </pc:sldMkLst>
        <pc:spChg chg="mod">
          <ac:chgData name="Shefali Mohapatra" userId="6e099acf7c02bc8e" providerId="LiveId" clId="{ACEEBA71-0061-4582-A0D1-A6BD2272B338}" dt="2024-03-27T16:36:51.709" v="7469" actId="21"/>
          <ac:spMkLst>
            <pc:docMk/>
            <pc:sldMk cId="704993170" sldId="335"/>
            <ac:spMk id="3" creationId="{789E4062-37BA-5EC7-98A0-1A7E4974661D}"/>
          </ac:spMkLst>
        </pc:spChg>
        <pc:spChg chg="add mod">
          <ac:chgData name="Shefali Mohapatra" userId="6e099acf7c02bc8e" providerId="LiveId" clId="{ACEEBA71-0061-4582-A0D1-A6BD2272B338}" dt="2024-03-27T16:37:46.977" v="7495"/>
          <ac:spMkLst>
            <pc:docMk/>
            <pc:sldMk cId="704993170" sldId="335"/>
            <ac:spMk id="5" creationId="{BE30137E-BD21-6557-4746-1A8BEBB6238A}"/>
          </ac:spMkLst>
        </pc:spChg>
      </pc:sldChg>
      <pc:sldChg chg="modSp add mod">
        <pc:chgData name="Shefali Mohapatra" userId="6e099acf7c02bc8e" providerId="LiveId" clId="{ACEEBA71-0061-4582-A0D1-A6BD2272B338}" dt="2024-03-27T16:37:31.526" v="7489" actId="20577"/>
        <pc:sldMkLst>
          <pc:docMk/>
          <pc:sldMk cId="3124323961" sldId="336"/>
        </pc:sldMkLst>
        <pc:spChg chg="mod">
          <ac:chgData name="Shefali Mohapatra" userId="6e099acf7c02bc8e" providerId="LiveId" clId="{ACEEBA71-0061-4582-A0D1-A6BD2272B338}" dt="2024-03-27T16:37:31.526" v="7489" actId="20577"/>
          <ac:spMkLst>
            <pc:docMk/>
            <pc:sldMk cId="3124323961" sldId="336"/>
            <ac:spMk id="3" creationId="{789E4062-37BA-5EC7-98A0-1A7E4974661D}"/>
          </ac:spMkLst>
        </pc:spChg>
      </pc:sldChg>
      <pc:sldChg chg="delSp modSp new mod">
        <pc:chgData name="Shefali Mohapatra" userId="6e099acf7c02bc8e" providerId="LiveId" clId="{ACEEBA71-0061-4582-A0D1-A6BD2272B338}" dt="2024-03-27T16:39:36.128" v="7510" actId="20577"/>
        <pc:sldMkLst>
          <pc:docMk/>
          <pc:sldMk cId="892323776" sldId="337"/>
        </pc:sldMkLst>
        <pc:spChg chg="mod">
          <ac:chgData name="Shefali Mohapatra" userId="6e099acf7c02bc8e" providerId="LiveId" clId="{ACEEBA71-0061-4582-A0D1-A6BD2272B338}" dt="2024-03-27T16:39:36.128" v="7510" actId="20577"/>
          <ac:spMkLst>
            <pc:docMk/>
            <pc:sldMk cId="892323776" sldId="337"/>
            <ac:spMk id="2" creationId="{2FBA5001-54F0-3712-8665-EE5F614ED9FE}"/>
          </ac:spMkLst>
        </pc:spChg>
        <pc:spChg chg="del">
          <ac:chgData name="Shefali Mohapatra" userId="6e099acf7c02bc8e" providerId="LiveId" clId="{ACEEBA71-0061-4582-A0D1-A6BD2272B338}" dt="2024-03-27T16:39:31.163" v="7497" actId="478"/>
          <ac:spMkLst>
            <pc:docMk/>
            <pc:sldMk cId="892323776" sldId="337"/>
            <ac:spMk id="3" creationId="{C3B8460D-7796-67A6-4B79-33DDD9BADCCC}"/>
          </ac:spMkLst>
        </pc:spChg>
      </pc:sldChg>
      <pc:sldChg chg="addSp delSp modSp new mod">
        <pc:chgData name="Shefali Mohapatra" userId="6e099acf7c02bc8e" providerId="LiveId" clId="{ACEEBA71-0061-4582-A0D1-A6BD2272B338}" dt="2024-03-30T05:00:37.179" v="8280" actId="1076"/>
        <pc:sldMkLst>
          <pc:docMk/>
          <pc:sldMk cId="2285804401" sldId="338"/>
        </pc:sldMkLst>
        <pc:spChg chg="mod">
          <ac:chgData name="Shefali Mohapatra" userId="6e099acf7c02bc8e" providerId="LiveId" clId="{ACEEBA71-0061-4582-A0D1-A6BD2272B338}" dt="2024-03-30T04:53:44.554" v="8075" actId="1076"/>
          <ac:spMkLst>
            <pc:docMk/>
            <pc:sldMk cId="2285804401" sldId="338"/>
            <ac:spMk id="2" creationId="{5FB360A5-71F0-73E9-BAC3-E785F043D916}"/>
          </ac:spMkLst>
        </pc:spChg>
        <pc:spChg chg="del">
          <ac:chgData name="Shefali Mohapatra" userId="6e099acf7c02bc8e" providerId="LiveId" clId="{ACEEBA71-0061-4582-A0D1-A6BD2272B338}" dt="2024-03-28T05:49:10.622" v="7536" actId="478"/>
          <ac:spMkLst>
            <pc:docMk/>
            <pc:sldMk cId="2285804401" sldId="338"/>
            <ac:spMk id="4" creationId="{C7D3296A-EFE8-E0F3-7BE0-4BC755835521}"/>
          </ac:spMkLst>
        </pc:spChg>
        <pc:spChg chg="add mod">
          <ac:chgData name="Shefali Mohapatra" userId="6e099acf7c02bc8e" providerId="LiveId" clId="{ACEEBA71-0061-4582-A0D1-A6BD2272B338}" dt="2024-03-30T04:53:43.355" v="8074" actId="1076"/>
          <ac:spMkLst>
            <pc:docMk/>
            <pc:sldMk cId="2285804401" sldId="338"/>
            <ac:spMk id="5" creationId="{08F8FE19-7BE8-3610-1BD7-F5E13B74FD3D}"/>
          </ac:spMkLst>
        </pc:spChg>
        <pc:spChg chg="del">
          <ac:chgData name="Shefali Mohapatra" userId="6e099acf7c02bc8e" providerId="LiveId" clId="{ACEEBA71-0061-4582-A0D1-A6BD2272B338}" dt="2024-03-28T05:49:12.155" v="7537" actId="478"/>
          <ac:spMkLst>
            <pc:docMk/>
            <pc:sldMk cId="2285804401" sldId="338"/>
            <ac:spMk id="5" creationId="{FFE948D0-75DE-E1A2-47CF-5DA189E69230}"/>
          </ac:spMkLst>
        </pc:spChg>
        <pc:spChg chg="add del mod">
          <ac:chgData name="Shefali Mohapatra" userId="6e099acf7c02bc8e" providerId="LiveId" clId="{ACEEBA71-0061-4582-A0D1-A6BD2272B338}" dt="2024-03-30T04:53:24.512" v="8066" actId="21"/>
          <ac:spMkLst>
            <pc:docMk/>
            <pc:sldMk cId="2285804401" sldId="338"/>
            <ac:spMk id="6" creationId="{2CEFAFA3-B45E-C7E1-CA2E-459A1E2734FD}"/>
          </ac:spMkLst>
        </pc:spChg>
        <pc:picChg chg="add mod">
          <ac:chgData name="Shefali Mohapatra" userId="6e099acf7c02bc8e" providerId="LiveId" clId="{ACEEBA71-0061-4582-A0D1-A6BD2272B338}" dt="2024-03-30T05:00:37.179" v="8280" actId="1076"/>
          <ac:picMkLst>
            <pc:docMk/>
            <pc:sldMk cId="2285804401" sldId="338"/>
            <ac:picMk id="8" creationId="{297C45F2-3EF9-20C6-3D67-C4B8C3CF5CC9}"/>
          </ac:picMkLst>
        </pc:picChg>
      </pc:sldChg>
      <pc:sldChg chg="addSp delSp modSp add mod">
        <pc:chgData name="Shefali Mohapatra" userId="6e099acf7c02bc8e" providerId="LiveId" clId="{ACEEBA71-0061-4582-A0D1-A6BD2272B338}" dt="2024-03-30T16:05:57.816" v="8586" actId="1076"/>
        <pc:sldMkLst>
          <pc:docMk/>
          <pc:sldMk cId="1209653413" sldId="339"/>
        </pc:sldMkLst>
        <pc:spChg chg="mod">
          <ac:chgData name="Shefali Mohapatra" userId="6e099acf7c02bc8e" providerId="LiveId" clId="{ACEEBA71-0061-4582-A0D1-A6BD2272B338}" dt="2024-03-30T04:53:52.792" v="8078" actId="1076"/>
          <ac:spMkLst>
            <pc:docMk/>
            <pc:sldMk cId="1209653413" sldId="339"/>
            <ac:spMk id="2" creationId="{5FB360A5-71F0-73E9-BAC3-E785F043D916}"/>
          </ac:spMkLst>
        </pc:spChg>
        <pc:spChg chg="add del mod">
          <ac:chgData name="Shefali Mohapatra" userId="6e099acf7c02bc8e" providerId="LiveId" clId="{ACEEBA71-0061-4582-A0D1-A6BD2272B338}" dt="2024-03-30T04:44:54.751" v="7993" actId="478"/>
          <ac:spMkLst>
            <pc:docMk/>
            <pc:sldMk cId="1209653413" sldId="339"/>
            <ac:spMk id="4" creationId="{1C7746B6-397B-B19E-3B28-3D2AAFC53AC9}"/>
          </ac:spMkLst>
        </pc:spChg>
        <pc:spChg chg="mod">
          <ac:chgData name="Shefali Mohapatra" userId="6e099acf7c02bc8e" providerId="LiveId" clId="{ACEEBA71-0061-4582-A0D1-A6BD2272B338}" dt="2024-03-30T04:54:27.256" v="8086" actId="20577"/>
          <ac:spMkLst>
            <pc:docMk/>
            <pc:sldMk cId="1209653413" sldId="339"/>
            <ac:spMk id="5" creationId="{08F8FE19-7BE8-3610-1BD7-F5E13B74FD3D}"/>
          </ac:spMkLst>
        </pc:spChg>
        <pc:spChg chg="add del mod">
          <ac:chgData name="Shefali Mohapatra" userId="6e099acf7c02bc8e" providerId="LiveId" clId="{ACEEBA71-0061-4582-A0D1-A6BD2272B338}" dt="2024-03-30T04:44:56.098" v="7994" actId="478"/>
          <ac:spMkLst>
            <pc:docMk/>
            <pc:sldMk cId="1209653413" sldId="339"/>
            <ac:spMk id="7" creationId="{4D268382-E3B9-5935-3A5C-8874CFB1618B}"/>
          </ac:spMkLst>
        </pc:spChg>
        <pc:picChg chg="add mod">
          <ac:chgData name="Shefali Mohapatra" userId="6e099acf7c02bc8e" providerId="LiveId" clId="{ACEEBA71-0061-4582-A0D1-A6BD2272B338}" dt="2024-03-30T16:05:57.816" v="8586" actId="1076"/>
          <ac:picMkLst>
            <pc:docMk/>
            <pc:sldMk cId="1209653413" sldId="339"/>
            <ac:picMk id="9" creationId="{7903F30B-D90E-9E87-82E1-D869ABC7F9D7}"/>
          </ac:picMkLst>
        </pc:picChg>
      </pc:sldChg>
      <pc:sldChg chg="addSp delSp modSp add mod">
        <pc:chgData name="Shefali Mohapatra" userId="6e099acf7c02bc8e" providerId="LiveId" clId="{ACEEBA71-0061-4582-A0D1-A6BD2272B338}" dt="2024-03-30T05:03:54.200" v="8307" actId="20577"/>
        <pc:sldMkLst>
          <pc:docMk/>
          <pc:sldMk cId="3616121457" sldId="340"/>
        </pc:sldMkLst>
        <pc:spChg chg="del">
          <ac:chgData name="Shefali Mohapatra" userId="6e099acf7c02bc8e" providerId="LiveId" clId="{ACEEBA71-0061-4582-A0D1-A6BD2272B338}" dt="2024-03-30T04:44:59.083" v="7995" actId="478"/>
          <ac:spMkLst>
            <pc:docMk/>
            <pc:sldMk cId="3616121457" sldId="340"/>
            <ac:spMk id="2" creationId="{5FB360A5-71F0-73E9-BAC3-E785F043D916}"/>
          </ac:spMkLst>
        </pc:spChg>
        <pc:spChg chg="mod">
          <ac:chgData name="Shefali Mohapatra" userId="6e099acf7c02bc8e" providerId="LiveId" clId="{ACEEBA71-0061-4582-A0D1-A6BD2272B338}" dt="2024-03-30T05:03:54.200" v="8307" actId="20577"/>
          <ac:spMkLst>
            <pc:docMk/>
            <pc:sldMk cId="3616121457" sldId="340"/>
            <ac:spMk id="4" creationId="{1C7746B6-397B-B19E-3B28-3D2AAFC53AC9}"/>
          </ac:spMkLst>
        </pc:spChg>
        <pc:spChg chg="del">
          <ac:chgData name="Shefali Mohapatra" userId="6e099acf7c02bc8e" providerId="LiveId" clId="{ACEEBA71-0061-4582-A0D1-A6BD2272B338}" dt="2024-03-30T04:45:02.155" v="7997" actId="478"/>
          <ac:spMkLst>
            <pc:docMk/>
            <pc:sldMk cId="3616121457" sldId="340"/>
            <ac:spMk id="5" creationId="{08F8FE19-7BE8-3610-1BD7-F5E13B74FD3D}"/>
          </ac:spMkLst>
        </pc:spChg>
        <pc:spChg chg="mod">
          <ac:chgData name="Shefali Mohapatra" userId="6e099acf7c02bc8e" providerId="LiveId" clId="{ACEEBA71-0061-4582-A0D1-A6BD2272B338}" dt="2024-03-30T04:54:46.175" v="8095" actId="20577"/>
          <ac:spMkLst>
            <pc:docMk/>
            <pc:sldMk cId="3616121457" sldId="340"/>
            <ac:spMk id="7" creationId="{4D268382-E3B9-5935-3A5C-8874CFB1618B}"/>
          </ac:spMkLst>
        </pc:spChg>
        <pc:spChg chg="add del mod">
          <ac:chgData name="Shefali Mohapatra" userId="6e099acf7c02bc8e" providerId="LiveId" clId="{ACEEBA71-0061-4582-A0D1-A6BD2272B338}" dt="2024-03-30T04:45:01.090" v="7996" actId="478"/>
          <ac:spMkLst>
            <pc:docMk/>
            <pc:sldMk cId="3616121457" sldId="340"/>
            <ac:spMk id="8" creationId="{544DB9F2-C930-6BCA-06B5-BE30239839A9}"/>
          </ac:spMkLst>
        </pc:spChg>
        <pc:picChg chg="add mod">
          <ac:chgData name="Shefali Mohapatra" userId="6e099acf7c02bc8e" providerId="LiveId" clId="{ACEEBA71-0061-4582-A0D1-A6BD2272B338}" dt="2024-03-30T05:03:50.828" v="8298" actId="1076"/>
          <ac:picMkLst>
            <pc:docMk/>
            <pc:sldMk cId="3616121457" sldId="340"/>
            <ac:picMk id="10" creationId="{F45D17C5-EDB6-C5AB-DD3D-81D39F2448D2}"/>
          </ac:picMkLst>
        </pc:picChg>
      </pc:sldChg>
      <pc:sldChg chg="addSp delSp modSp add mod">
        <pc:chgData name="Shefali Mohapatra" userId="6e099acf7c02bc8e" providerId="LiveId" clId="{ACEEBA71-0061-4582-A0D1-A6BD2272B338}" dt="2024-03-30T16:05:38.777" v="8578" actId="1076"/>
        <pc:sldMkLst>
          <pc:docMk/>
          <pc:sldMk cId="676441016" sldId="341"/>
        </pc:sldMkLst>
        <pc:spChg chg="add del mod">
          <ac:chgData name="Shefali Mohapatra" userId="6e099acf7c02bc8e" providerId="LiveId" clId="{ACEEBA71-0061-4582-A0D1-A6BD2272B338}" dt="2024-03-30T16:05:29.066" v="8573" actId="478"/>
          <ac:spMkLst>
            <pc:docMk/>
            <pc:sldMk cId="676441016" sldId="341"/>
            <ac:spMk id="2" creationId="{EA658111-94CF-F1AB-57BF-FA5DFF2E8635}"/>
          </ac:spMkLst>
        </pc:spChg>
        <pc:spChg chg="mod">
          <ac:chgData name="Shefali Mohapatra" userId="6e099acf7c02bc8e" providerId="LiveId" clId="{ACEEBA71-0061-4582-A0D1-A6BD2272B338}" dt="2024-03-30T04:51:29.076" v="8043" actId="14100"/>
          <ac:spMkLst>
            <pc:docMk/>
            <pc:sldMk cId="676441016" sldId="341"/>
            <ac:spMk id="4" creationId="{1C7746B6-397B-B19E-3B28-3D2AAFC53AC9}"/>
          </ac:spMkLst>
        </pc:spChg>
        <pc:spChg chg="add del mod">
          <ac:chgData name="Shefali Mohapatra" userId="6e099acf7c02bc8e" providerId="LiveId" clId="{ACEEBA71-0061-4582-A0D1-A6BD2272B338}" dt="2024-03-30T16:05:30.318" v="8574" actId="478"/>
          <ac:spMkLst>
            <pc:docMk/>
            <pc:sldMk cId="676441016" sldId="341"/>
            <ac:spMk id="6" creationId="{668E2968-133A-E384-E902-36A35F963696}"/>
          </ac:spMkLst>
        </pc:spChg>
        <pc:spChg chg="mod">
          <ac:chgData name="Shefali Mohapatra" userId="6e099acf7c02bc8e" providerId="LiveId" clId="{ACEEBA71-0061-4582-A0D1-A6BD2272B338}" dt="2024-03-30T16:05:36.387" v="8577" actId="1076"/>
          <ac:spMkLst>
            <pc:docMk/>
            <pc:sldMk cId="676441016" sldId="341"/>
            <ac:spMk id="7" creationId="{4D268382-E3B9-5935-3A5C-8874CFB1618B}"/>
          </ac:spMkLst>
        </pc:spChg>
        <pc:picChg chg="add mod">
          <ac:chgData name="Shefali Mohapatra" userId="6e099acf7c02bc8e" providerId="LiveId" clId="{ACEEBA71-0061-4582-A0D1-A6BD2272B338}" dt="2024-03-30T16:05:38.777" v="8578" actId="1076"/>
          <ac:picMkLst>
            <pc:docMk/>
            <pc:sldMk cId="676441016" sldId="341"/>
            <ac:picMk id="9" creationId="{75590E53-DED1-0486-8D3F-A1B770DC4C47}"/>
          </ac:picMkLst>
        </pc:picChg>
        <pc:picChg chg="add del mod">
          <ac:chgData name="Shefali Mohapatra" userId="6e099acf7c02bc8e" providerId="LiveId" clId="{ACEEBA71-0061-4582-A0D1-A6BD2272B338}" dt="2024-03-30T16:05:30.995" v="8575" actId="478"/>
          <ac:picMkLst>
            <pc:docMk/>
            <pc:sldMk cId="676441016" sldId="341"/>
            <ac:picMk id="11" creationId="{804C0136-B54A-A399-D1F0-234FF8863FBD}"/>
          </ac:picMkLst>
        </pc:picChg>
      </pc:sldChg>
      <pc:sldChg chg="addSp delSp modSp add mod ord">
        <pc:chgData name="Shefali Mohapatra" userId="6e099acf7c02bc8e" providerId="LiveId" clId="{ACEEBA71-0061-4582-A0D1-A6BD2272B338}" dt="2024-03-30T05:01:46.484" v="8286" actId="1076"/>
        <pc:sldMkLst>
          <pc:docMk/>
          <pc:sldMk cId="1050685171" sldId="342"/>
        </pc:sldMkLst>
        <pc:spChg chg="del">
          <ac:chgData name="Shefali Mohapatra" userId="6e099acf7c02bc8e" providerId="LiveId" clId="{ACEEBA71-0061-4582-A0D1-A6BD2272B338}" dt="2024-03-30T04:53:31.651" v="8069" actId="478"/>
          <ac:spMkLst>
            <pc:docMk/>
            <pc:sldMk cId="1050685171" sldId="342"/>
            <ac:spMk id="2" creationId="{5FB360A5-71F0-73E9-BAC3-E785F043D916}"/>
          </ac:spMkLst>
        </pc:spChg>
        <pc:spChg chg="del">
          <ac:chgData name="Shefali Mohapatra" userId="6e099acf7c02bc8e" providerId="LiveId" clId="{ACEEBA71-0061-4582-A0D1-A6BD2272B338}" dt="2024-03-30T04:53:35.107" v="8071" actId="478"/>
          <ac:spMkLst>
            <pc:docMk/>
            <pc:sldMk cId="1050685171" sldId="342"/>
            <ac:spMk id="5" creationId="{08F8FE19-7BE8-3610-1BD7-F5E13B74FD3D}"/>
          </ac:spMkLst>
        </pc:spChg>
        <pc:spChg chg="add mod">
          <ac:chgData name="Shefali Mohapatra" userId="6e099acf7c02bc8e" providerId="LiveId" clId="{ACEEBA71-0061-4582-A0D1-A6BD2272B338}" dt="2024-03-30T04:53:48.708" v="8076" actId="1076"/>
          <ac:spMkLst>
            <pc:docMk/>
            <pc:sldMk cId="1050685171" sldId="342"/>
            <ac:spMk id="6" creationId="{2CEFAFA3-B45E-C7E1-CA2E-459A1E2734FD}"/>
          </ac:spMkLst>
        </pc:spChg>
        <pc:spChg chg="add del mod">
          <ac:chgData name="Shefali Mohapatra" userId="6e099acf7c02bc8e" providerId="LiveId" clId="{ACEEBA71-0061-4582-A0D1-A6BD2272B338}" dt="2024-03-30T04:53:33.575" v="8070" actId="478"/>
          <ac:spMkLst>
            <pc:docMk/>
            <pc:sldMk cId="1050685171" sldId="342"/>
            <ac:spMk id="7" creationId="{553C1313-FFE5-EDBC-972B-5FE61BEED87F}"/>
          </ac:spMkLst>
        </pc:spChg>
        <pc:spChg chg="add mod">
          <ac:chgData name="Shefali Mohapatra" userId="6e099acf7c02bc8e" providerId="LiveId" clId="{ACEEBA71-0061-4582-A0D1-A6BD2272B338}" dt="2024-03-30T04:59:27.172" v="8266" actId="20577"/>
          <ac:spMkLst>
            <pc:docMk/>
            <pc:sldMk cId="1050685171" sldId="342"/>
            <ac:spMk id="9" creationId="{F7CCE2BD-8DD6-6614-DB8C-6DE248EE9C7D}"/>
          </ac:spMkLst>
        </pc:spChg>
        <pc:picChg chg="add mod">
          <ac:chgData name="Shefali Mohapatra" userId="6e099acf7c02bc8e" providerId="LiveId" clId="{ACEEBA71-0061-4582-A0D1-A6BD2272B338}" dt="2024-03-30T05:01:46.484" v="8286" actId="1076"/>
          <ac:picMkLst>
            <pc:docMk/>
            <pc:sldMk cId="1050685171" sldId="342"/>
            <ac:picMk id="11" creationId="{87F246D5-5FFA-F14B-4C4D-0363D9F96BAF}"/>
          </ac:picMkLst>
        </pc:picChg>
      </pc:sldChg>
      <pc:sldChg chg="delSp modSp add mod">
        <pc:chgData name="Shefali Mohapatra" userId="6e099acf7c02bc8e" providerId="LiveId" clId="{ACEEBA71-0061-4582-A0D1-A6BD2272B338}" dt="2024-03-30T16:05:52.988" v="8585" actId="1076"/>
        <pc:sldMkLst>
          <pc:docMk/>
          <pc:sldMk cId="1411746569" sldId="343"/>
        </pc:sldMkLst>
        <pc:spChg chg="mod">
          <ac:chgData name="Shefali Mohapatra" userId="6e099acf7c02bc8e" providerId="LiveId" clId="{ACEEBA71-0061-4582-A0D1-A6BD2272B338}" dt="2024-03-30T16:05:47.667" v="8583" actId="1076"/>
          <ac:spMkLst>
            <pc:docMk/>
            <pc:sldMk cId="1411746569" sldId="343"/>
            <ac:spMk id="2" creationId="{EA658111-94CF-F1AB-57BF-FA5DFF2E8635}"/>
          </ac:spMkLst>
        </pc:spChg>
        <pc:spChg chg="del mod">
          <ac:chgData name="Shefali Mohapatra" userId="6e099acf7c02bc8e" providerId="LiveId" clId="{ACEEBA71-0061-4582-A0D1-A6BD2272B338}" dt="2024-03-30T16:05:42.695" v="8580" actId="478"/>
          <ac:spMkLst>
            <pc:docMk/>
            <pc:sldMk cId="1411746569" sldId="343"/>
            <ac:spMk id="4" creationId="{1C7746B6-397B-B19E-3B28-3D2AAFC53AC9}"/>
          </ac:spMkLst>
        </pc:spChg>
        <pc:spChg chg="mod">
          <ac:chgData name="Shefali Mohapatra" userId="6e099acf7c02bc8e" providerId="LiveId" clId="{ACEEBA71-0061-4582-A0D1-A6BD2272B338}" dt="2024-03-30T16:05:49.874" v="8584" actId="1076"/>
          <ac:spMkLst>
            <pc:docMk/>
            <pc:sldMk cId="1411746569" sldId="343"/>
            <ac:spMk id="6" creationId="{668E2968-133A-E384-E902-36A35F963696}"/>
          </ac:spMkLst>
        </pc:spChg>
        <pc:spChg chg="del">
          <ac:chgData name="Shefali Mohapatra" userId="6e099acf7c02bc8e" providerId="LiveId" clId="{ACEEBA71-0061-4582-A0D1-A6BD2272B338}" dt="2024-03-30T16:05:44.119" v="8581" actId="478"/>
          <ac:spMkLst>
            <pc:docMk/>
            <pc:sldMk cId="1411746569" sldId="343"/>
            <ac:spMk id="7" creationId="{4D268382-E3B9-5935-3A5C-8874CFB1618B}"/>
          </ac:spMkLst>
        </pc:spChg>
        <pc:picChg chg="del">
          <ac:chgData name="Shefali Mohapatra" userId="6e099acf7c02bc8e" providerId="LiveId" clId="{ACEEBA71-0061-4582-A0D1-A6BD2272B338}" dt="2024-03-30T16:05:44.732" v="8582" actId="478"/>
          <ac:picMkLst>
            <pc:docMk/>
            <pc:sldMk cId="1411746569" sldId="343"/>
            <ac:picMk id="9" creationId="{75590E53-DED1-0486-8D3F-A1B770DC4C47}"/>
          </ac:picMkLst>
        </pc:picChg>
        <pc:picChg chg="mod">
          <ac:chgData name="Shefali Mohapatra" userId="6e099acf7c02bc8e" providerId="LiveId" clId="{ACEEBA71-0061-4582-A0D1-A6BD2272B338}" dt="2024-03-30T16:05:52.988" v="8585" actId="1076"/>
          <ac:picMkLst>
            <pc:docMk/>
            <pc:sldMk cId="1411746569" sldId="343"/>
            <ac:picMk id="11" creationId="{804C0136-B54A-A399-D1F0-234FF8863F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29-Jul-24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PRANJAL SHARMA | SHEFALI MOHAPATRA</a:t>
            </a:r>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29-Jul-24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PRANJAL SHARMA | SHEFALI MOHAPATRA</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
        <p:nvSpPr>
          <p:cNvPr id="5" name="Footer Placeholder 4">
            <a:extLst>
              <a:ext uri="{FF2B5EF4-FFF2-40B4-BE49-F238E27FC236}">
                <a16:creationId xmlns:a16="http://schemas.microsoft.com/office/drawing/2014/main" id="{B54244E7-EC18-9D2D-4100-636E1BD992E7}"/>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236332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
        <p:nvSpPr>
          <p:cNvPr id="5" name="Footer Placeholder 4">
            <a:extLst>
              <a:ext uri="{FF2B5EF4-FFF2-40B4-BE49-F238E27FC236}">
                <a16:creationId xmlns:a16="http://schemas.microsoft.com/office/drawing/2014/main" id="{A0096A93-C6B3-5609-F300-551993B24E38}"/>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
        <p:nvSpPr>
          <p:cNvPr id="5" name="Footer Placeholder 4">
            <a:extLst>
              <a:ext uri="{FF2B5EF4-FFF2-40B4-BE49-F238E27FC236}">
                <a16:creationId xmlns:a16="http://schemas.microsoft.com/office/drawing/2014/main" id="{E069E602-07F7-8F8A-3166-8D5AB6F00999}"/>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2430215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
        <p:nvSpPr>
          <p:cNvPr id="5" name="Footer Placeholder 4">
            <a:extLst>
              <a:ext uri="{FF2B5EF4-FFF2-40B4-BE49-F238E27FC236}">
                <a16:creationId xmlns:a16="http://schemas.microsoft.com/office/drawing/2014/main" id="{B54F2C9E-71D6-7362-DAD8-F5F16ECD4904}"/>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290966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
        <p:nvSpPr>
          <p:cNvPr id="5" name="Footer Placeholder 4">
            <a:extLst>
              <a:ext uri="{FF2B5EF4-FFF2-40B4-BE49-F238E27FC236}">
                <a16:creationId xmlns:a16="http://schemas.microsoft.com/office/drawing/2014/main" id="{339F7AF9-0EE5-7D5B-1CD8-2EB5AF8DD4FA}"/>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
        <p:nvSpPr>
          <p:cNvPr id="5" name="Footer Placeholder 4">
            <a:extLst>
              <a:ext uri="{FF2B5EF4-FFF2-40B4-BE49-F238E27FC236}">
                <a16:creationId xmlns:a16="http://schemas.microsoft.com/office/drawing/2014/main" id="{8CBD93F1-6209-6A6F-5056-B5506C38D5E6}"/>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
        <p:nvSpPr>
          <p:cNvPr id="5" name="Footer Placeholder 4">
            <a:extLst>
              <a:ext uri="{FF2B5EF4-FFF2-40B4-BE49-F238E27FC236}">
                <a16:creationId xmlns:a16="http://schemas.microsoft.com/office/drawing/2014/main" id="{D3A91BEC-9DA6-2D5E-37FE-C374A3249023}"/>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130633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50</a:t>
            </a:fld>
            <a:endParaRPr lang="en-US" dirty="0"/>
          </a:p>
        </p:txBody>
      </p:sp>
      <p:sp>
        <p:nvSpPr>
          <p:cNvPr id="5" name="Footer Placeholder 4">
            <a:extLst>
              <a:ext uri="{FF2B5EF4-FFF2-40B4-BE49-F238E27FC236}">
                <a16:creationId xmlns:a16="http://schemas.microsoft.com/office/drawing/2014/main" id="{D714579D-0316-44C1-1CA7-F20857B1CDF4}"/>
              </a:ext>
            </a:extLst>
          </p:cNvPr>
          <p:cNvSpPr>
            <a:spLocks noGrp="1"/>
          </p:cNvSpPr>
          <p:nvPr>
            <p:ph type="ftr" sz="quarter" idx="4"/>
          </p:nvPr>
        </p:nvSpPr>
        <p:spPr/>
        <p:txBody>
          <a:bodyPr/>
          <a:lstStyle/>
          <a:p>
            <a:r>
              <a:rPr lang="en-US" dirty="0"/>
              <a:t>PRANJAL SHARMA | SHEFALI MOHAPATRA</a:t>
            </a:r>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dirty="0"/>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dirty="0"/>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dirty="0"/>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dirty="0"/>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dirty="0"/>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dirty="0"/>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dirty="0"/>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dirty="0"/>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dirty="0"/>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dirty="0"/>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dirty="0"/>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10380F-0134-BE1E-FF89-16CAD471F2AF}"/>
              </a:ext>
            </a:extLst>
          </p:cNvPr>
          <p:cNvSpPr>
            <a:spLocks noGrp="1"/>
          </p:cNvSpPr>
          <p:nvPr>
            <p:ph type="sldNum" sz="quarter" idx="12"/>
          </p:nvPr>
        </p:nvSpPr>
        <p:spPr/>
        <p:txBody>
          <a:bodyPr/>
          <a:lstStyle/>
          <a:p>
            <a:fld id="{B5CEABB6-07DC-46E8-9B57-56EC44A396E5}" type="slidenum">
              <a:rPr lang="en-US" smtClean="0"/>
              <a:pPr/>
              <a:t>1</a:t>
            </a:fld>
            <a:endParaRPr lang="en-US" dirty="0"/>
          </a:p>
        </p:txBody>
      </p:sp>
      <p:sp>
        <p:nvSpPr>
          <p:cNvPr id="5" name="Title 1">
            <a:extLst>
              <a:ext uri="{FF2B5EF4-FFF2-40B4-BE49-F238E27FC236}">
                <a16:creationId xmlns:a16="http://schemas.microsoft.com/office/drawing/2014/main" id="{3EDA22C5-D054-CF35-DF6E-CAC87C368725}"/>
              </a:ext>
            </a:extLst>
          </p:cNvPr>
          <p:cNvSpPr txBox="1">
            <a:spLocks/>
          </p:cNvSpPr>
          <p:nvPr/>
        </p:nvSpPr>
        <p:spPr>
          <a:xfrm>
            <a:off x="4355990" y="718351"/>
            <a:ext cx="6856292" cy="359059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sz="16600" cap="none" dirty="0">
                <a:ln w="22225">
                  <a:solidFill>
                    <a:schemeClr val="accent5"/>
                  </a:solidFill>
                  <a:prstDash val="solid"/>
                </a:ln>
                <a:solidFill>
                  <a:schemeClr val="accent5"/>
                </a:solidFill>
                <a:latin typeface="Vladimir Script" panose="03050402040407070305" pitchFamily="66" charset="0"/>
              </a:rPr>
              <a:t>S</a:t>
            </a:r>
            <a:r>
              <a:rPr lang="en-US" sz="6600" cap="none" dirty="0">
                <a:ln w="22225">
                  <a:solidFill>
                    <a:schemeClr val="accent5"/>
                  </a:solidFill>
                  <a:prstDash val="solid"/>
                </a:ln>
                <a:solidFill>
                  <a:schemeClr val="accent5"/>
                </a:solidFill>
              </a:rPr>
              <a:t>TREAMIF</a:t>
            </a:r>
            <a:r>
              <a:rPr lang="en-US" sz="6600" cap="none" dirty="0">
                <a:ln w="22225">
                  <a:solidFill>
                    <a:schemeClr val="accent5"/>
                  </a:solidFill>
                  <a:prstDash val="solid"/>
                </a:ln>
                <a:solidFill>
                  <a:schemeClr val="accent5"/>
                </a:solidFill>
                <a:latin typeface="Fairwater Script" panose="02000507000000020003" pitchFamily="2" charset="0"/>
              </a:rPr>
              <a:t>Y</a:t>
            </a:r>
          </a:p>
        </p:txBody>
      </p:sp>
      <p:sp>
        <p:nvSpPr>
          <p:cNvPr id="6" name="Title 1">
            <a:extLst>
              <a:ext uri="{FF2B5EF4-FFF2-40B4-BE49-F238E27FC236}">
                <a16:creationId xmlns:a16="http://schemas.microsoft.com/office/drawing/2014/main" id="{7AB20BEE-45E8-C8A9-2437-A7F970212F5F}"/>
              </a:ext>
            </a:extLst>
          </p:cNvPr>
          <p:cNvSpPr txBox="1">
            <a:spLocks/>
          </p:cNvSpPr>
          <p:nvPr/>
        </p:nvSpPr>
        <p:spPr>
          <a:xfrm>
            <a:off x="4411976" y="1351762"/>
            <a:ext cx="6856292" cy="35905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b="1" kern="1200" cap="all" baseline="0">
                <a:solidFill>
                  <a:schemeClr val="tx2"/>
                </a:solidFill>
                <a:latin typeface="+mj-lt"/>
                <a:ea typeface="+mj-ea"/>
                <a:cs typeface="+mj-cs"/>
              </a:defRPr>
            </a:lvl1pPr>
          </a:lstStyle>
          <a:p>
            <a:r>
              <a:rPr lang="en-US" sz="16600" dirty="0">
                <a:latin typeface="Vladimir Script" panose="03050402040407070305" pitchFamily="66" charset="0"/>
              </a:rPr>
              <a:t>S</a:t>
            </a:r>
            <a:r>
              <a:rPr lang="en-US" sz="6600" dirty="0"/>
              <a:t>TREAMIF</a:t>
            </a:r>
            <a:r>
              <a:rPr lang="en-US" sz="6600" dirty="0">
                <a:latin typeface="Fairwater Script" panose="02000507000000020003" pitchFamily="2" charset="0"/>
              </a:rPr>
              <a:t>Y</a:t>
            </a:r>
          </a:p>
        </p:txBody>
      </p:sp>
      <p:sp>
        <p:nvSpPr>
          <p:cNvPr id="7" name="TextBox 6">
            <a:extLst>
              <a:ext uri="{FF2B5EF4-FFF2-40B4-BE49-F238E27FC236}">
                <a16:creationId xmlns:a16="http://schemas.microsoft.com/office/drawing/2014/main" id="{0D57D5CD-0277-81C8-FCC6-9CD2C9DD7F5F}"/>
              </a:ext>
            </a:extLst>
          </p:cNvPr>
          <p:cNvSpPr txBox="1"/>
          <p:nvPr/>
        </p:nvSpPr>
        <p:spPr>
          <a:xfrm>
            <a:off x="6699384" y="5506238"/>
            <a:ext cx="5492616" cy="830997"/>
          </a:xfrm>
          <a:prstGeom prst="rect">
            <a:avLst/>
          </a:prstGeom>
          <a:noFill/>
        </p:spPr>
        <p:txBody>
          <a:bodyPr wrap="square" rtlCol="0">
            <a:spAutoFit/>
          </a:bodyPr>
          <a:lstStyle/>
          <a:p>
            <a:r>
              <a:rPr lang="en-GB" sz="2400" b="1" dirty="0">
                <a:solidFill>
                  <a:schemeClr val="accent5">
                    <a:lumMod val="20000"/>
                    <a:lumOff val="80000"/>
                  </a:schemeClr>
                </a:solidFill>
                <a:latin typeface="Aptos" panose="020B0004020202020204" pitchFamily="34" charset="0"/>
                <a:cs typeface="Times New Roman" panose="02020603050405020304" pitchFamily="18" charset="0"/>
              </a:rPr>
              <a:t>PRANJAL SHARMA		</a:t>
            </a:r>
          </a:p>
          <a:p>
            <a:r>
              <a:rPr lang="en-GB" sz="2400" b="1" dirty="0">
                <a:solidFill>
                  <a:schemeClr val="accent5">
                    <a:lumMod val="20000"/>
                    <a:lumOff val="80000"/>
                  </a:schemeClr>
                </a:solidFill>
                <a:latin typeface="Aptos" panose="020B0004020202020204" pitchFamily="34" charset="0"/>
                <a:cs typeface="Times New Roman" panose="02020603050405020304" pitchFamily="18" charset="0"/>
              </a:rPr>
              <a:t>SHEFALI MOHAPATRA	</a:t>
            </a:r>
            <a:endParaRPr lang="en-US" sz="2400" b="1" dirty="0">
              <a:solidFill>
                <a:schemeClr val="accent5">
                  <a:lumMod val="20000"/>
                  <a:lumOff val="80000"/>
                </a:schemeClr>
              </a:solidFill>
              <a:latin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54592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231E5-BBCC-D739-3BAB-7041F9084660}"/>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8" name="TextBox 7">
            <a:extLst>
              <a:ext uri="{FF2B5EF4-FFF2-40B4-BE49-F238E27FC236}">
                <a16:creationId xmlns:a16="http://schemas.microsoft.com/office/drawing/2014/main" id="{E69972EB-CBFC-D0F9-2CD1-E09A9C2A6EA1}"/>
              </a:ext>
            </a:extLst>
          </p:cNvPr>
          <p:cNvSpPr txBox="1"/>
          <p:nvPr/>
        </p:nvSpPr>
        <p:spPr>
          <a:xfrm>
            <a:off x="5677401" y="4134084"/>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Subscription</a:t>
            </a:r>
            <a:endParaRPr lang="en-US" b="1" dirty="0">
              <a:latin typeface="Times New Roman" panose="02020603050405020304" pitchFamily="18" charset="0"/>
              <a:cs typeface="Times New Roman" panose="02020603050405020304" pitchFamily="18" charset="0"/>
            </a:endParaRPr>
          </a:p>
        </p:txBody>
      </p:sp>
      <p:pic>
        <p:nvPicPr>
          <p:cNvPr id="10" name="Picture 9" descr="A table with text on it&#10;&#10;Description automatically generated">
            <a:extLst>
              <a:ext uri="{FF2B5EF4-FFF2-40B4-BE49-F238E27FC236}">
                <a16:creationId xmlns:a16="http://schemas.microsoft.com/office/drawing/2014/main" id="{214E8EF2-1852-E5FE-CF24-E8B88C591821}"/>
              </a:ext>
            </a:extLst>
          </p:cNvPr>
          <p:cNvPicPr>
            <a:picLocks noChangeAspect="1"/>
          </p:cNvPicPr>
          <p:nvPr/>
        </p:nvPicPr>
        <p:blipFill>
          <a:blip r:embed="rId2"/>
          <a:stretch>
            <a:fillRect/>
          </a:stretch>
        </p:blipFill>
        <p:spPr>
          <a:xfrm>
            <a:off x="5677401" y="4626527"/>
            <a:ext cx="4974092" cy="2036843"/>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72183B51-6F89-D363-1801-771F2C552143}"/>
              </a:ext>
            </a:extLst>
          </p:cNvPr>
          <p:cNvSpPr txBox="1"/>
          <p:nvPr/>
        </p:nvSpPr>
        <p:spPr>
          <a:xfrm>
            <a:off x="391010" y="476428"/>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Users</a:t>
            </a:r>
            <a:endParaRPr lang="en-US" b="1" dirty="0">
              <a:latin typeface="Times New Roman" panose="02020603050405020304" pitchFamily="18" charset="0"/>
              <a:cs typeface="Times New Roman" panose="02020603050405020304" pitchFamily="18" charset="0"/>
            </a:endParaRPr>
          </a:p>
        </p:txBody>
      </p:sp>
      <p:pic>
        <p:nvPicPr>
          <p:cNvPr id="13" name="Picture 12" descr="A table with text on it&#10;&#10;Description automatically generated">
            <a:extLst>
              <a:ext uri="{FF2B5EF4-FFF2-40B4-BE49-F238E27FC236}">
                <a16:creationId xmlns:a16="http://schemas.microsoft.com/office/drawing/2014/main" id="{8B239674-4FF2-D2EE-B5AD-DA6F6CC94C1C}"/>
              </a:ext>
            </a:extLst>
          </p:cNvPr>
          <p:cNvPicPr>
            <a:picLocks noChangeAspect="1"/>
          </p:cNvPicPr>
          <p:nvPr/>
        </p:nvPicPr>
        <p:blipFill>
          <a:blip r:embed="rId3"/>
          <a:stretch>
            <a:fillRect/>
          </a:stretch>
        </p:blipFill>
        <p:spPr>
          <a:xfrm>
            <a:off x="391010" y="925768"/>
            <a:ext cx="4974093" cy="3644882"/>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C0E2CB4A-1740-3DD2-14A0-99F0258D564F}"/>
              </a:ext>
            </a:extLst>
          </p:cNvPr>
          <p:cNvSpPr txBox="1"/>
          <p:nvPr/>
        </p:nvSpPr>
        <p:spPr>
          <a:xfrm>
            <a:off x="5623250" y="2869224"/>
            <a:ext cx="2407297" cy="369332"/>
          </a:xfrm>
          <a:prstGeom prst="rect">
            <a:avLst/>
          </a:prstGeom>
          <a:noFill/>
        </p:spPr>
        <p:txBody>
          <a:bodyPr wrap="square" rtlCol="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t>Content_Language</a:t>
            </a:r>
          </a:p>
        </p:txBody>
      </p:sp>
      <p:pic>
        <p:nvPicPr>
          <p:cNvPr id="12" name="Picture 11" descr="A table with text on it&#10;&#10;Description automatically generated">
            <a:extLst>
              <a:ext uri="{FF2B5EF4-FFF2-40B4-BE49-F238E27FC236}">
                <a16:creationId xmlns:a16="http://schemas.microsoft.com/office/drawing/2014/main" id="{13364FA3-417C-5B7F-DB51-8611314DE9BB}"/>
              </a:ext>
            </a:extLst>
          </p:cNvPr>
          <p:cNvPicPr>
            <a:picLocks noChangeAspect="1"/>
          </p:cNvPicPr>
          <p:nvPr/>
        </p:nvPicPr>
        <p:blipFill>
          <a:blip r:embed="rId4"/>
          <a:stretch>
            <a:fillRect/>
          </a:stretch>
        </p:blipFill>
        <p:spPr>
          <a:xfrm>
            <a:off x="5748160" y="678916"/>
            <a:ext cx="4912859" cy="2004936"/>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0032CDE4-B19C-ECDF-9E4A-100B8EE617DC}"/>
              </a:ext>
            </a:extLst>
          </p:cNvPr>
          <p:cNvSpPr txBox="1"/>
          <p:nvPr/>
        </p:nvSpPr>
        <p:spPr>
          <a:xfrm>
            <a:off x="5677400" y="169510"/>
            <a:ext cx="2407297" cy="369332"/>
          </a:xfrm>
          <a:prstGeom prst="rect">
            <a:avLst/>
          </a:prstGeom>
          <a:noFill/>
        </p:spPr>
        <p:txBody>
          <a:bodyPr wrap="square" rtlCol="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GB" dirty="0"/>
              <a:t>Contents</a:t>
            </a:r>
            <a:endParaRPr lang="en-US" dirty="0"/>
          </a:p>
        </p:txBody>
      </p:sp>
      <p:pic>
        <p:nvPicPr>
          <p:cNvPr id="18" name="Picture 17" descr="A list of words on a white background&#10;&#10;Description automatically generated">
            <a:extLst>
              <a:ext uri="{FF2B5EF4-FFF2-40B4-BE49-F238E27FC236}">
                <a16:creationId xmlns:a16="http://schemas.microsoft.com/office/drawing/2014/main" id="{13A12B08-44D7-990E-6E3D-6E06625E9119}"/>
              </a:ext>
            </a:extLst>
          </p:cNvPr>
          <p:cNvPicPr>
            <a:picLocks noChangeAspect="1"/>
          </p:cNvPicPr>
          <p:nvPr/>
        </p:nvPicPr>
        <p:blipFill>
          <a:blip r:embed="rId5"/>
          <a:stretch>
            <a:fillRect/>
          </a:stretch>
        </p:blipFill>
        <p:spPr>
          <a:xfrm>
            <a:off x="5677400" y="3361667"/>
            <a:ext cx="4903333" cy="710862"/>
          </a:xfrm>
          <a:prstGeom prst="rect">
            <a:avLst/>
          </a:prstGeom>
          <a:ln>
            <a:noFill/>
          </a:ln>
          <a:effectLst>
            <a:outerShdw blurRad="190500" algn="tl" rotWithShape="0">
              <a:srgbClr val="000000">
                <a:alpha val="70000"/>
              </a:srgbClr>
            </a:outerShdw>
          </a:effectLst>
        </p:spPr>
      </p:pic>
      <p:pic>
        <p:nvPicPr>
          <p:cNvPr id="20" name="Picture 19" descr="A close up of a number&#10;&#10;Description automatically generated">
            <a:extLst>
              <a:ext uri="{FF2B5EF4-FFF2-40B4-BE49-F238E27FC236}">
                <a16:creationId xmlns:a16="http://schemas.microsoft.com/office/drawing/2014/main" id="{8F2BE0BD-7090-499D-13BA-9329130016A5}"/>
              </a:ext>
            </a:extLst>
          </p:cNvPr>
          <p:cNvPicPr>
            <a:picLocks noChangeAspect="1"/>
          </p:cNvPicPr>
          <p:nvPr/>
        </p:nvPicPr>
        <p:blipFill>
          <a:blip r:embed="rId6"/>
          <a:stretch>
            <a:fillRect/>
          </a:stretch>
        </p:blipFill>
        <p:spPr>
          <a:xfrm>
            <a:off x="391010" y="5466629"/>
            <a:ext cx="4903333" cy="685999"/>
          </a:xfrm>
          <a:prstGeom prst="rect">
            <a:avLst/>
          </a:prstGeom>
          <a:ln>
            <a:noFill/>
          </a:ln>
          <a:effectLst>
            <a:outerShdw blurRad="190500" algn="tl" rotWithShape="0">
              <a:srgbClr val="000000">
                <a:alpha val="70000"/>
              </a:srgbClr>
            </a:outerShdw>
          </a:effectLst>
        </p:spPr>
      </p:pic>
      <p:sp>
        <p:nvSpPr>
          <p:cNvPr id="21" name="TextBox 20">
            <a:extLst>
              <a:ext uri="{FF2B5EF4-FFF2-40B4-BE49-F238E27FC236}">
                <a16:creationId xmlns:a16="http://schemas.microsoft.com/office/drawing/2014/main" id="{E359A366-84B1-CDF3-92CA-A5F6DC577724}"/>
              </a:ext>
            </a:extLst>
          </p:cNvPr>
          <p:cNvSpPr txBox="1"/>
          <p:nvPr/>
        </p:nvSpPr>
        <p:spPr>
          <a:xfrm>
            <a:off x="391010" y="4793369"/>
            <a:ext cx="2407297" cy="369332"/>
          </a:xfrm>
          <a:prstGeom prst="rect">
            <a:avLst/>
          </a:prstGeom>
          <a:noFill/>
        </p:spPr>
        <p:txBody>
          <a:bodyPr wrap="square" rtlCol="0">
            <a:spAutoFit/>
          </a:bodyPr>
          <a:lstStyle>
            <a:defPPr>
              <a:defRPr lang="en-US"/>
            </a:defPPr>
            <a:lvl1pPr>
              <a:defRPr b="1">
                <a:latin typeface="Times New Roman" panose="02020603050405020304" pitchFamily="18" charset="0"/>
                <a:cs typeface="Times New Roman" panose="02020603050405020304" pitchFamily="18" charset="0"/>
              </a:defRPr>
            </a:lvl1pPr>
          </a:lstStyle>
          <a:p>
            <a:r>
              <a:rPr lang="en-US" dirty="0"/>
              <a:t>User_Language</a:t>
            </a:r>
          </a:p>
        </p:txBody>
      </p:sp>
    </p:spTree>
    <p:extLst>
      <p:ext uri="{BB962C8B-B14F-4D97-AF65-F5344CB8AC3E}">
        <p14:creationId xmlns:p14="http://schemas.microsoft.com/office/powerpoint/2010/main" val="2209925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231E5-BBCC-D739-3BAB-7041F9084660}"/>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4" name="Picture 3" descr="A table with text on it&#10;&#10;Description automatically generated">
            <a:extLst>
              <a:ext uri="{FF2B5EF4-FFF2-40B4-BE49-F238E27FC236}">
                <a16:creationId xmlns:a16="http://schemas.microsoft.com/office/drawing/2014/main" id="{C0BAE5CF-DD30-6A7A-DAC1-30A5249EEE1E}"/>
              </a:ext>
            </a:extLst>
          </p:cNvPr>
          <p:cNvPicPr>
            <a:picLocks noChangeAspect="1"/>
          </p:cNvPicPr>
          <p:nvPr/>
        </p:nvPicPr>
        <p:blipFill>
          <a:blip r:embed="rId2"/>
          <a:stretch>
            <a:fillRect/>
          </a:stretch>
        </p:blipFill>
        <p:spPr>
          <a:xfrm>
            <a:off x="361950" y="762000"/>
            <a:ext cx="5219700" cy="1390650"/>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965ADF34-7300-0877-1812-33F3668E1796}"/>
              </a:ext>
            </a:extLst>
          </p:cNvPr>
          <p:cNvSpPr txBox="1"/>
          <p:nvPr/>
        </p:nvSpPr>
        <p:spPr>
          <a:xfrm>
            <a:off x="361950" y="282237"/>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Genre</a:t>
            </a:r>
            <a:endParaRPr lang="en-US" b="1" dirty="0">
              <a:latin typeface="Times New Roman" panose="02020603050405020304" pitchFamily="18" charset="0"/>
              <a:cs typeface="Times New Roman" panose="02020603050405020304" pitchFamily="18" charset="0"/>
            </a:endParaRPr>
          </a:p>
        </p:txBody>
      </p:sp>
      <p:pic>
        <p:nvPicPr>
          <p:cNvPr id="7" name="Picture 6" descr="A white table with black text&#10;&#10;Description automatically generated">
            <a:extLst>
              <a:ext uri="{FF2B5EF4-FFF2-40B4-BE49-F238E27FC236}">
                <a16:creationId xmlns:a16="http://schemas.microsoft.com/office/drawing/2014/main" id="{3F482A9A-3CA7-9829-7A3A-B036702867A3}"/>
              </a:ext>
            </a:extLst>
          </p:cNvPr>
          <p:cNvPicPr>
            <a:picLocks noChangeAspect="1"/>
          </p:cNvPicPr>
          <p:nvPr/>
        </p:nvPicPr>
        <p:blipFill>
          <a:blip r:embed="rId3"/>
          <a:stretch>
            <a:fillRect/>
          </a:stretch>
        </p:blipFill>
        <p:spPr>
          <a:xfrm>
            <a:off x="361950" y="3009900"/>
            <a:ext cx="5219699" cy="787879"/>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62800623-A3B6-AD84-F55E-318038256676}"/>
              </a:ext>
            </a:extLst>
          </p:cNvPr>
          <p:cNvSpPr txBox="1"/>
          <p:nvPr/>
        </p:nvSpPr>
        <p:spPr>
          <a:xfrm>
            <a:off x="361950" y="2396609"/>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BelongsTo</a:t>
            </a:r>
            <a:endParaRPr lang="en-US" b="1" dirty="0">
              <a:latin typeface="Times New Roman" panose="02020603050405020304" pitchFamily="18" charset="0"/>
              <a:cs typeface="Times New Roman" panose="02020603050405020304" pitchFamily="18" charset="0"/>
            </a:endParaRPr>
          </a:p>
        </p:txBody>
      </p:sp>
      <p:pic>
        <p:nvPicPr>
          <p:cNvPr id="10" name="Picture 9" descr="A table with text and numbers">
            <a:extLst>
              <a:ext uri="{FF2B5EF4-FFF2-40B4-BE49-F238E27FC236}">
                <a16:creationId xmlns:a16="http://schemas.microsoft.com/office/drawing/2014/main" id="{9B27352A-4022-E165-0553-0F62D5E6C61C}"/>
              </a:ext>
            </a:extLst>
          </p:cNvPr>
          <p:cNvPicPr>
            <a:picLocks noChangeAspect="1"/>
          </p:cNvPicPr>
          <p:nvPr/>
        </p:nvPicPr>
        <p:blipFill>
          <a:blip r:embed="rId4"/>
          <a:stretch>
            <a:fillRect/>
          </a:stretch>
        </p:blipFill>
        <p:spPr>
          <a:xfrm>
            <a:off x="361950" y="4619626"/>
            <a:ext cx="5219699" cy="1881305"/>
          </a:xfrm>
          <a:prstGeom prst="rect">
            <a:avLst/>
          </a:prstGeom>
          <a:ln>
            <a:noFill/>
          </a:ln>
          <a:effectLst>
            <a:outerShdw blurRad="190500" algn="tl" rotWithShape="0">
              <a:srgbClr val="000000">
                <a:alpha val="70000"/>
              </a:srgbClr>
            </a:outerShdw>
          </a:effectLst>
        </p:spPr>
      </p:pic>
      <p:sp>
        <p:nvSpPr>
          <p:cNvPr id="11" name="TextBox 10">
            <a:extLst>
              <a:ext uri="{FF2B5EF4-FFF2-40B4-BE49-F238E27FC236}">
                <a16:creationId xmlns:a16="http://schemas.microsoft.com/office/drawing/2014/main" id="{CFB7BC55-DB27-11B8-BF8F-8D00C0899CF1}"/>
              </a:ext>
            </a:extLst>
          </p:cNvPr>
          <p:cNvSpPr txBox="1"/>
          <p:nvPr/>
        </p:nvSpPr>
        <p:spPr>
          <a:xfrm>
            <a:off x="361950" y="4024036"/>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Director</a:t>
            </a:r>
            <a:endParaRPr lang="en-US" b="1" dirty="0">
              <a:latin typeface="Times New Roman" panose="02020603050405020304" pitchFamily="18" charset="0"/>
              <a:cs typeface="Times New Roman" panose="02020603050405020304" pitchFamily="18" charset="0"/>
            </a:endParaRPr>
          </a:p>
        </p:txBody>
      </p:sp>
      <p:pic>
        <p:nvPicPr>
          <p:cNvPr id="13" name="Picture 12" descr="A white box with black text&#10;&#10;Description automatically generated">
            <a:extLst>
              <a:ext uri="{FF2B5EF4-FFF2-40B4-BE49-F238E27FC236}">
                <a16:creationId xmlns:a16="http://schemas.microsoft.com/office/drawing/2014/main" id="{8C2A4B36-EBF3-E86B-FAA9-34BD0C1E7DD1}"/>
              </a:ext>
            </a:extLst>
          </p:cNvPr>
          <p:cNvPicPr>
            <a:picLocks noChangeAspect="1"/>
          </p:cNvPicPr>
          <p:nvPr/>
        </p:nvPicPr>
        <p:blipFill>
          <a:blip r:embed="rId5"/>
          <a:stretch>
            <a:fillRect/>
          </a:stretch>
        </p:blipFill>
        <p:spPr>
          <a:xfrm>
            <a:off x="5819776" y="990600"/>
            <a:ext cx="5190692" cy="723900"/>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2CC700BF-052B-917C-3E5F-A69D20D69F86}"/>
              </a:ext>
            </a:extLst>
          </p:cNvPr>
          <p:cNvSpPr txBox="1"/>
          <p:nvPr/>
        </p:nvSpPr>
        <p:spPr>
          <a:xfrm>
            <a:off x="5794376" y="371137"/>
            <a:ext cx="2320924"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Director_Awards</a:t>
            </a:r>
            <a:endParaRPr lang="en-US" b="1" dirty="0">
              <a:latin typeface="Times New Roman" panose="02020603050405020304" pitchFamily="18" charset="0"/>
              <a:cs typeface="Times New Roman" panose="02020603050405020304" pitchFamily="18" charset="0"/>
            </a:endParaRPr>
          </a:p>
        </p:txBody>
      </p:sp>
      <p:pic>
        <p:nvPicPr>
          <p:cNvPr id="16" name="Picture 15" descr="A white box with black text&#10;&#10;Description automatically generated">
            <a:extLst>
              <a:ext uri="{FF2B5EF4-FFF2-40B4-BE49-F238E27FC236}">
                <a16:creationId xmlns:a16="http://schemas.microsoft.com/office/drawing/2014/main" id="{B3931A08-04D8-1360-CE77-EBCE4CD05871}"/>
              </a:ext>
            </a:extLst>
          </p:cNvPr>
          <p:cNvPicPr>
            <a:picLocks noChangeAspect="1"/>
          </p:cNvPicPr>
          <p:nvPr/>
        </p:nvPicPr>
        <p:blipFill>
          <a:blip r:embed="rId6"/>
          <a:stretch>
            <a:fillRect/>
          </a:stretch>
        </p:blipFill>
        <p:spPr>
          <a:xfrm>
            <a:off x="5819776" y="2832099"/>
            <a:ext cx="5190692" cy="855395"/>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9D5C1247-8641-F6DE-9F22-0C8B1A9C8323}"/>
              </a:ext>
            </a:extLst>
          </p:cNvPr>
          <p:cNvSpPr txBox="1"/>
          <p:nvPr/>
        </p:nvSpPr>
        <p:spPr>
          <a:xfrm>
            <a:off x="5819776" y="2294670"/>
            <a:ext cx="2320924"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Directed</a:t>
            </a:r>
            <a:endParaRPr lang="en-US" b="1" dirty="0">
              <a:latin typeface="Times New Roman" panose="02020603050405020304" pitchFamily="18" charset="0"/>
              <a:cs typeface="Times New Roman" panose="02020603050405020304" pitchFamily="18" charset="0"/>
            </a:endParaRPr>
          </a:p>
        </p:txBody>
      </p:sp>
      <p:pic>
        <p:nvPicPr>
          <p:cNvPr id="19" name="Picture 18" descr="A table with text on it&#10;&#10;Description automatically generated">
            <a:extLst>
              <a:ext uri="{FF2B5EF4-FFF2-40B4-BE49-F238E27FC236}">
                <a16:creationId xmlns:a16="http://schemas.microsoft.com/office/drawing/2014/main" id="{AC5E867D-113A-30B3-4AA0-4DEED22ECEC2}"/>
              </a:ext>
            </a:extLst>
          </p:cNvPr>
          <p:cNvPicPr>
            <a:picLocks noChangeAspect="1"/>
          </p:cNvPicPr>
          <p:nvPr/>
        </p:nvPicPr>
        <p:blipFill>
          <a:blip r:embed="rId7"/>
          <a:stretch>
            <a:fillRect/>
          </a:stretch>
        </p:blipFill>
        <p:spPr>
          <a:xfrm>
            <a:off x="5838829" y="4481236"/>
            <a:ext cx="5171639" cy="1897508"/>
          </a:xfrm>
          <a:prstGeom prst="rect">
            <a:avLst/>
          </a:prstGeom>
          <a:ln>
            <a:noFill/>
          </a:ln>
          <a:effectLst>
            <a:outerShdw blurRad="190500" algn="tl" rotWithShape="0">
              <a:srgbClr val="000000">
                <a:alpha val="70000"/>
              </a:srgbClr>
            </a:outerShdw>
          </a:effectLst>
        </p:spPr>
      </p:pic>
      <p:sp>
        <p:nvSpPr>
          <p:cNvPr id="20" name="TextBox 19">
            <a:extLst>
              <a:ext uri="{FF2B5EF4-FFF2-40B4-BE49-F238E27FC236}">
                <a16:creationId xmlns:a16="http://schemas.microsoft.com/office/drawing/2014/main" id="{BA4BAB41-0367-AAB8-CDBB-A2E69196740E}"/>
              </a:ext>
            </a:extLst>
          </p:cNvPr>
          <p:cNvSpPr txBox="1"/>
          <p:nvPr/>
        </p:nvSpPr>
        <p:spPr>
          <a:xfrm>
            <a:off x="5794376" y="3899699"/>
            <a:ext cx="2320924"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Actor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951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9231E5-BBCC-D739-3BAB-7041F9084660}"/>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4" name="Picture 3" descr="A close up of a sign&#10;&#10;Description automatically generated">
            <a:extLst>
              <a:ext uri="{FF2B5EF4-FFF2-40B4-BE49-F238E27FC236}">
                <a16:creationId xmlns:a16="http://schemas.microsoft.com/office/drawing/2014/main" id="{C19D1B71-A18D-AE1C-CE88-245BBFE2136A}"/>
              </a:ext>
            </a:extLst>
          </p:cNvPr>
          <p:cNvPicPr>
            <a:picLocks noChangeAspect="1"/>
          </p:cNvPicPr>
          <p:nvPr/>
        </p:nvPicPr>
        <p:blipFill>
          <a:blip r:embed="rId2"/>
          <a:stretch>
            <a:fillRect/>
          </a:stretch>
        </p:blipFill>
        <p:spPr>
          <a:xfrm>
            <a:off x="506413" y="1143000"/>
            <a:ext cx="5119688" cy="727839"/>
          </a:xfrm>
          <a:prstGeom prst="rect">
            <a:avLst/>
          </a:prstGeom>
          <a:ln>
            <a:noFill/>
          </a:ln>
          <a:effectLst>
            <a:outerShdw blurRad="190500" algn="tl" rotWithShape="0">
              <a:srgbClr val="000000">
                <a:alpha val="70000"/>
              </a:srgbClr>
            </a:outerShdw>
          </a:effectLst>
        </p:spPr>
      </p:pic>
      <p:pic>
        <p:nvPicPr>
          <p:cNvPr id="6" name="Picture 5" descr="A white sign with black text&#10;&#10;Description automatically generated">
            <a:extLst>
              <a:ext uri="{FF2B5EF4-FFF2-40B4-BE49-F238E27FC236}">
                <a16:creationId xmlns:a16="http://schemas.microsoft.com/office/drawing/2014/main" id="{BDCAC755-1967-0CB2-3325-88209AFFD47C}"/>
              </a:ext>
            </a:extLst>
          </p:cNvPr>
          <p:cNvPicPr>
            <a:picLocks noChangeAspect="1"/>
          </p:cNvPicPr>
          <p:nvPr/>
        </p:nvPicPr>
        <p:blipFill>
          <a:blip r:embed="rId3"/>
          <a:stretch>
            <a:fillRect/>
          </a:stretch>
        </p:blipFill>
        <p:spPr>
          <a:xfrm>
            <a:off x="506413" y="2899539"/>
            <a:ext cx="5119688" cy="840546"/>
          </a:xfrm>
          <a:prstGeom prst="rect">
            <a:avLst/>
          </a:prstGeom>
          <a:ln>
            <a:noFill/>
          </a:ln>
          <a:effectLst>
            <a:outerShdw blurRad="190500" algn="tl" rotWithShape="0">
              <a:srgbClr val="000000">
                <a:alpha val="70000"/>
              </a:srgbClr>
            </a:outerShdw>
          </a:effectLst>
        </p:spPr>
      </p:pic>
      <p:pic>
        <p:nvPicPr>
          <p:cNvPr id="8" name="Picture 7" descr="A table with text on it&#10;&#10;Description automatically generated">
            <a:extLst>
              <a:ext uri="{FF2B5EF4-FFF2-40B4-BE49-F238E27FC236}">
                <a16:creationId xmlns:a16="http://schemas.microsoft.com/office/drawing/2014/main" id="{5A7E9A59-D613-9B99-29AF-4321613D455A}"/>
              </a:ext>
            </a:extLst>
          </p:cNvPr>
          <p:cNvPicPr>
            <a:picLocks noChangeAspect="1"/>
          </p:cNvPicPr>
          <p:nvPr/>
        </p:nvPicPr>
        <p:blipFill>
          <a:blip r:embed="rId4"/>
          <a:stretch>
            <a:fillRect/>
          </a:stretch>
        </p:blipFill>
        <p:spPr>
          <a:xfrm>
            <a:off x="506414" y="4723577"/>
            <a:ext cx="5119688" cy="1456822"/>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C933D016-DCE2-A983-0BE8-C7201D7EECAB}"/>
              </a:ext>
            </a:extLst>
          </p:cNvPr>
          <p:cNvSpPr txBox="1"/>
          <p:nvPr/>
        </p:nvSpPr>
        <p:spPr>
          <a:xfrm>
            <a:off x="506413" y="677601"/>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Actor_Awards</a:t>
            </a:r>
            <a:endParaRPr lang="en-US"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A23F2FB-FA9B-9726-5185-20A27B3A624A}"/>
              </a:ext>
            </a:extLst>
          </p:cNvPr>
          <p:cNvSpPr txBox="1"/>
          <p:nvPr/>
        </p:nvSpPr>
        <p:spPr>
          <a:xfrm>
            <a:off x="506413" y="2314237"/>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PerformedIn</a:t>
            </a:r>
            <a:endParaRPr lang="en-US"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B29A031-7A7E-567C-3675-EE6C5218A920}"/>
              </a:ext>
            </a:extLst>
          </p:cNvPr>
          <p:cNvSpPr txBox="1"/>
          <p:nvPr/>
        </p:nvSpPr>
        <p:spPr>
          <a:xfrm>
            <a:off x="506413" y="4181137"/>
            <a:ext cx="1684272" cy="369332"/>
          </a:xfrm>
          <a:prstGeom prst="rect">
            <a:avLst/>
          </a:prstGeom>
          <a:noFill/>
        </p:spPr>
        <p:txBody>
          <a:bodyPr wrap="square" rtlCol="0">
            <a:spAutoFit/>
          </a:bodyPr>
          <a:lstStyle/>
          <a:p>
            <a:r>
              <a:rPr lang="en-GB" b="1" dirty="0">
                <a:latin typeface="Times New Roman" panose="02020603050405020304" pitchFamily="18" charset="0"/>
                <a:cs typeface="Times New Roman" panose="02020603050405020304" pitchFamily="18" charset="0"/>
              </a:rPr>
              <a:t>WatchProfile</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67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3817625" y="1160701"/>
            <a:ext cx="7669526" cy="3306524"/>
          </a:xfrm>
        </p:spPr>
        <p:txBody>
          <a:bodyPr>
            <a:normAutofit/>
          </a:bodyPr>
          <a:lstStyle/>
          <a:p>
            <a:pPr algn="ctr"/>
            <a:r>
              <a:rPr lang="en-GB" dirty="0"/>
              <a:t>Functional dependencies </a:t>
            </a:r>
            <a:br>
              <a:rPr lang="en-GB" dirty="0"/>
            </a:br>
            <a:r>
              <a:rPr lang="en-GB" dirty="0"/>
              <a:t>and </a:t>
            </a:r>
            <a:br>
              <a:rPr lang="en-GB" dirty="0"/>
            </a:br>
            <a:r>
              <a:rPr lang="en-GB" dirty="0"/>
              <a:t>normalization</a:t>
            </a:r>
            <a:endParaRPr lang="en-US" dirty="0"/>
          </a:p>
        </p:txBody>
      </p:sp>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F6D9C-3C4F-39FB-5325-B086A7E972DF}"/>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7" name="TextBox 6">
            <a:extLst>
              <a:ext uri="{FF2B5EF4-FFF2-40B4-BE49-F238E27FC236}">
                <a16:creationId xmlns:a16="http://schemas.microsoft.com/office/drawing/2014/main" id="{A191A2DF-C4BB-16F1-359C-D254C02F4522}"/>
              </a:ext>
            </a:extLst>
          </p:cNvPr>
          <p:cNvSpPr txBox="1"/>
          <p:nvPr/>
        </p:nvSpPr>
        <p:spPr>
          <a:xfrm>
            <a:off x="303212" y="291474"/>
            <a:ext cx="11585575" cy="6274795"/>
          </a:xfrm>
          <a:prstGeom prst="rect">
            <a:avLst/>
          </a:prstGeom>
          <a:noFill/>
        </p:spPr>
        <p:txBody>
          <a:bodyPr wrap="square">
            <a:spAutoFit/>
          </a:bodyPr>
          <a:lstStyle/>
          <a:p>
            <a:pPr>
              <a:lnSpc>
                <a:spcPct val="150000"/>
              </a:lnSpc>
            </a:pPr>
            <a:r>
              <a:rPr lang="en-GB" b="1" dirty="0">
                <a:latin typeface="Times New Roman" panose="02020603050405020304" pitchFamily="18" charset="0"/>
                <a:cs typeface="Times New Roman" panose="02020603050405020304" pitchFamily="18" charset="0"/>
              </a:rPr>
              <a:t>Users (in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UserID  SubID, Username, UserPassword, FirstName, LastName, Gender, DOB, Email, Phone, PaymentDetails, BillingAddress, SubStartDate, SubEndDate</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Subscription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SubID  SubName, BillingCycle, CancellationPolicy, MaxDeviceNumber, Cost, SubDescription</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Users_Language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UserID, LanguagePreferences  UserID, LanguagePreferences</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Content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dirty="0">
                <a:latin typeface="Times New Roman" panose="02020603050405020304" pitchFamily="18" charset="0"/>
                <a:cs typeface="Times New Roman" panose="02020603050405020304" pitchFamily="18" charset="0"/>
              </a:rPr>
              <a:t>ContentID </a:t>
            </a:r>
            <a:r>
              <a:rPr lang="en-US" dirty="0">
                <a:latin typeface="Times New Roman" panose="02020603050405020304" pitchFamily="18" charset="0"/>
                <a:cs typeface="Times New Roman" panose="02020603050405020304" pitchFamily="18" charset="0"/>
                <a:sym typeface="Wingdings" panose="05000000000000000000" pitchFamily="2" charset="2"/>
              </a:rPr>
              <a:t> Title, ContentDescription, Duration, MovieURL, TrailerURL, DateOfRelease, AverageRating</a:t>
            </a:r>
          </a:p>
          <a:p>
            <a:pPr>
              <a:lnSpc>
                <a:spcPct val="150000"/>
              </a:lnSpc>
            </a:pPr>
            <a:endParaRPr lang="en-US"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b="1" dirty="0">
                <a:latin typeface="Times New Roman" panose="02020603050405020304" pitchFamily="18" charset="0"/>
                <a:cs typeface="Times New Roman" panose="02020603050405020304" pitchFamily="18" charset="0"/>
                <a:sym typeface="Wingdings" panose="05000000000000000000" pitchFamily="2" charset="2"/>
              </a:rPr>
              <a:t>Content_Languages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dirty="0">
                <a:latin typeface="Times New Roman" panose="02020603050405020304" pitchFamily="18" charset="0"/>
                <a:cs typeface="Times New Roman" panose="02020603050405020304" pitchFamily="18" charset="0"/>
                <a:sym typeface="Wingdings" panose="05000000000000000000" pitchFamily="2" charset="2"/>
              </a:rPr>
              <a:t>ContentID, Languages  ContentID, Languages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65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F6D9C-3C4F-39FB-5325-B086A7E972DF}"/>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7" name="TextBox 6">
            <a:extLst>
              <a:ext uri="{FF2B5EF4-FFF2-40B4-BE49-F238E27FC236}">
                <a16:creationId xmlns:a16="http://schemas.microsoft.com/office/drawing/2014/main" id="{A191A2DF-C4BB-16F1-359C-D254C02F4522}"/>
              </a:ext>
            </a:extLst>
          </p:cNvPr>
          <p:cNvSpPr txBox="1"/>
          <p:nvPr/>
        </p:nvSpPr>
        <p:spPr>
          <a:xfrm>
            <a:off x="303212" y="291474"/>
            <a:ext cx="11585575" cy="5859296"/>
          </a:xfrm>
          <a:prstGeom prst="rect">
            <a:avLst/>
          </a:prstGeom>
          <a:noFill/>
        </p:spPr>
        <p:txBody>
          <a:bodyPr wrap="square">
            <a:spAutoFit/>
          </a:bodyPr>
          <a:lstStyle/>
          <a:p>
            <a:pPr>
              <a:lnSpc>
                <a:spcPct val="150000"/>
              </a:lnSpc>
            </a:pPr>
            <a:r>
              <a:rPr lang="en-GB" b="1" dirty="0">
                <a:latin typeface="Times New Roman" panose="02020603050405020304" pitchFamily="18" charset="0"/>
                <a:cs typeface="Times New Roman" panose="02020603050405020304" pitchFamily="18" charset="0"/>
              </a:rPr>
              <a:t>Genre (in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GenreID  GenreName, GenreDescription, AverageRating</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BelongsTo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ContentID,GenreID  ContentID,GenreID</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Director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DirectorID  FirstName, LastName, Gender, DOB, ProfileImageURL</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Director_Awards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dirty="0">
                <a:latin typeface="Times New Roman" panose="02020603050405020304" pitchFamily="18" charset="0"/>
                <a:cs typeface="Times New Roman" panose="02020603050405020304" pitchFamily="18" charset="0"/>
              </a:rPr>
              <a:t>DirectorID, Awards </a:t>
            </a:r>
            <a:r>
              <a:rPr lang="en-US" dirty="0">
                <a:latin typeface="Times New Roman" panose="02020603050405020304" pitchFamily="18" charset="0"/>
                <a:cs typeface="Times New Roman" panose="02020603050405020304" pitchFamily="18" charset="0"/>
                <a:sym typeface="Wingdings" panose="05000000000000000000" pitchFamily="2" charset="2"/>
              </a:rPr>
              <a:t> DirectorID, Awards </a:t>
            </a:r>
          </a:p>
          <a:p>
            <a:pPr>
              <a:lnSpc>
                <a:spcPct val="150000"/>
              </a:lnSpc>
            </a:pP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b="1" dirty="0">
                <a:latin typeface="Times New Roman" panose="02020603050405020304" pitchFamily="18" charset="0"/>
                <a:cs typeface="Times New Roman" panose="02020603050405020304" pitchFamily="18" charset="0"/>
                <a:sym typeface="Wingdings" panose="05000000000000000000" pitchFamily="2" charset="2"/>
              </a:rPr>
              <a:t>Directed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US"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dirty="0">
                <a:latin typeface="Times New Roman" panose="02020603050405020304" pitchFamily="18" charset="0"/>
                <a:cs typeface="Times New Roman" panose="02020603050405020304" pitchFamily="18" charset="0"/>
                <a:sym typeface="Wingdings" panose="05000000000000000000" pitchFamily="2" charset="2"/>
              </a:rPr>
              <a:t>DirectorID, ContentID  DirectorID, ContentID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3935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F6D9C-3C4F-39FB-5325-B086A7E972DF}"/>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7" name="TextBox 6">
            <a:extLst>
              <a:ext uri="{FF2B5EF4-FFF2-40B4-BE49-F238E27FC236}">
                <a16:creationId xmlns:a16="http://schemas.microsoft.com/office/drawing/2014/main" id="{A191A2DF-C4BB-16F1-359C-D254C02F4522}"/>
              </a:ext>
            </a:extLst>
          </p:cNvPr>
          <p:cNvSpPr txBox="1"/>
          <p:nvPr/>
        </p:nvSpPr>
        <p:spPr>
          <a:xfrm>
            <a:off x="303212" y="291474"/>
            <a:ext cx="11585575" cy="4612801"/>
          </a:xfrm>
          <a:prstGeom prst="rect">
            <a:avLst/>
          </a:prstGeom>
          <a:noFill/>
        </p:spPr>
        <p:txBody>
          <a:bodyPr wrap="square">
            <a:spAutoFit/>
          </a:bodyPr>
          <a:lstStyle/>
          <a:p>
            <a:pPr>
              <a:lnSpc>
                <a:spcPct val="150000"/>
              </a:lnSpc>
            </a:pPr>
            <a:r>
              <a:rPr lang="en-GB" b="1" dirty="0">
                <a:latin typeface="Times New Roman" panose="02020603050405020304" pitchFamily="18" charset="0"/>
                <a:cs typeface="Times New Roman" panose="02020603050405020304" pitchFamily="18" charset="0"/>
              </a:rPr>
              <a:t>Actor (in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ActorID  FirstName , LastName , Gender , DOB, ProfileImageURL</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Actor_Awards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ActorID, Awards  ActorID, Awards</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Performed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dirty="0">
                <a:latin typeface="Times New Roman" panose="02020603050405020304" pitchFamily="18" charset="0"/>
                <a:cs typeface="Times New Roman" panose="02020603050405020304" pitchFamily="18" charset="0"/>
                <a:sym typeface="Wingdings" panose="05000000000000000000" pitchFamily="2" charset="2"/>
              </a:rPr>
              <a:t>ActorID, ContentID  ActorID, ContentID</a:t>
            </a:r>
          </a:p>
          <a:p>
            <a:pPr>
              <a:lnSpc>
                <a:spcPct val="150000"/>
              </a:lnSpc>
            </a:pPr>
            <a:endParaRPr lang="en-GB"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GB" b="1" dirty="0">
                <a:latin typeface="Times New Roman" panose="02020603050405020304" pitchFamily="18" charset="0"/>
                <a:cs typeface="Times New Roman" panose="02020603050405020304" pitchFamily="18" charset="0"/>
                <a:sym typeface="Wingdings" panose="05000000000000000000" pitchFamily="2" charset="2"/>
              </a:rPr>
              <a:t>WatchProfile </a:t>
            </a:r>
            <a:r>
              <a:rPr lang="en-GB" b="1" dirty="0">
                <a:latin typeface="Times New Roman" panose="02020603050405020304" pitchFamily="18" charset="0"/>
                <a:cs typeface="Times New Roman" panose="02020603050405020304" pitchFamily="18" charset="0"/>
              </a:rPr>
              <a:t>(in 4</a:t>
            </a:r>
            <a:r>
              <a:rPr lang="en-GB" b="1" baseline="30000" dirty="0">
                <a:latin typeface="Times New Roman" panose="02020603050405020304" pitchFamily="18" charset="0"/>
                <a:cs typeface="Times New Roman" panose="02020603050405020304" pitchFamily="18" charset="0"/>
              </a:rPr>
              <a:t>th</a:t>
            </a:r>
            <a:r>
              <a:rPr lang="en-GB" b="1" dirty="0">
                <a:latin typeface="Times New Roman" panose="02020603050405020304" pitchFamily="18" charset="0"/>
                <a:cs typeface="Times New Roman" panose="02020603050405020304" pitchFamily="18" charset="0"/>
              </a:rPr>
              <a:t> normal form)</a:t>
            </a:r>
            <a:endParaRPr lang="en-GB" b="1" dirty="0">
              <a:latin typeface="Times New Roman" panose="02020603050405020304" pitchFamily="18" charset="0"/>
              <a:cs typeface="Times New Roman" panose="02020603050405020304" pitchFamily="18" charset="0"/>
              <a:sym typeface="Wingdings" panose="05000000000000000000" pitchFamily="2" charset="2"/>
            </a:endParaRPr>
          </a:p>
          <a:p>
            <a:pPr>
              <a:lnSpc>
                <a:spcPct val="150000"/>
              </a:lnSpc>
            </a:pPr>
            <a:r>
              <a:rPr lang="en-US" dirty="0">
                <a:latin typeface="Times New Roman" panose="02020603050405020304" pitchFamily="18" charset="0"/>
                <a:cs typeface="Times New Roman" panose="02020603050405020304" pitchFamily="18" charset="0"/>
              </a:rPr>
              <a:t>UserID, ContentID, PofileType</a:t>
            </a:r>
            <a:r>
              <a:rPr lang="en-GB" b="1" dirty="0">
                <a:latin typeface="Times New Roman" panose="02020603050405020304" pitchFamily="18" charset="0"/>
                <a:cs typeface="Times New Roman" panose="02020603050405020304" pitchFamily="18" charset="0"/>
                <a:sym typeface="Wingdings" panose="05000000000000000000" pitchFamily="2" charset="2"/>
              </a:rPr>
              <a:t>  </a:t>
            </a:r>
            <a:r>
              <a:rPr lang="en-GB" dirty="0">
                <a:latin typeface="Times New Roman" panose="02020603050405020304" pitchFamily="18" charset="0"/>
                <a:cs typeface="Times New Roman" panose="02020603050405020304" pitchFamily="18" charset="0"/>
                <a:sym typeface="Wingdings" panose="05000000000000000000" pitchFamily="2" charset="2"/>
              </a:rPr>
              <a:t>Audio, PercentageProgress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434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FF6D9C-3C4F-39FB-5325-B086A7E972DF}"/>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2" name="TextBox 1">
            <a:extLst>
              <a:ext uri="{FF2B5EF4-FFF2-40B4-BE49-F238E27FC236}">
                <a16:creationId xmlns:a16="http://schemas.microsoft.com/office/drawing/2014/main" id="{C177C24F-BB7C-F6C8-CE69-D08A543D19ED}"/>
              </a:ext>
            </a:extLst>
          </p:cNvPr>
          <p:cNvSpPr txBox="1"/>
          <p:nvPr/>
        </p:nvSpPr>
        <p:spPr>
          <a:xfrm>
            <a:off x="303212" y="1284321"/>
            <a:ext cx="11585575" cy="5115311"/>
          </a:xfrm>
          <a:prstGeom prst="rect">
            <a:avLst/>
          </a:prstGeom>
          <a:noFill/>
        </p:spPr>
        <p:txBody>
          <a:bodyPr wrap="square">
            <a:spAutoFit/>
          </a:bodyPr>
          <a:lstStyle/>
          <a:p>
            <a:pPr algn="just">
              <a:lnSpc>
                <a:spcPct val="150000"/>
              </a:lnSpc>
            </a:pPr>
            <a:r>
              <a:rPr lang="en-GB" sz="2000" dirty="0">
                <a:latin typeface="Times New Roman" panose="02020603050405020304" pitchFamily="18" charset="0"/>
                <a:cs typeface="Times New Roman" panose="02020603050405020304" pitchFamily="18" charset="0"/>
              </a:rPr>
              <a:t>Normalization is used to minimize the redundancy from a relation or set of relations. It is also used to eliminate undesirable characteristics like Insertion, Update, and Deletion Anomalies. Normalization divides the larger table into smaller ones and links them using relationships. </a:t>
            </a:r>
          </a:p>
          <a:p>
            <a:pPr algn="just">
              <a:lnSpc>
                <a:spcPct val="150000"/>
              </a:lnSpc>
            </a:pPr>
            <a:endParaRPr lang="en-GB" sz="2000" dirty="0">
              <a:latin typeface="Times New Roman" panose="02020603050405020304" pitchFamily="18" charset="0"/>
              <a:cs typeface="Times New Roman" panose="02020603050405020304" pitchFamily="18" charset="0"/>
            </a:endParaRPr>
          </a:p>
          <a:p>
            <a:pPr algn="just">
              <a:lnSpc>
                <a:spcPct val="150000"/>
              </a:lnSpc>
            </a:pPr>
            <a:r>
              <a:rPr lang="en-GB" sz="2000" dirty="0">
                <a:latin typeface="Times New Roman" panose="02020603050405020304" pitchFamily="18" charset="0"/>
                <a:cs typeface="Times New Roman" panose="02020603050405020304" pitchFamily="18" charset="0"/>
              </a:rPr>
              <a:t>In this database, all the relations are in </a:t>
            </a:r>
            <a:r>
              <a:rPr lang="en-GB" sz="2000" b="1" u="sng" dirty="0">
                <a:latin typeface="Times New Roman" panose="02020603050405020304" pitchFamily="18" charset="0"/>
                <a:cs typeface="Times New Roman" panose="02020603050405020304" pitchFamily="18" charset="0"/>
              </a:rPr>
              <a:t>4th normal form</a:t>
            </a:r>
            <a:r>
              <a:rPr lang="en-GB" sz="2000" dirty="0">
                <a:latin typeface="Times New Roman" panose="02020603050405020304" pitchFamily="18" charset="0"/>
                <a:cs typeface="Times New Roman" panose="02020603050405020304" pitchFamily="18" charset="0"/>
              </a:rPr>
              <a:t>. </a:t>
            </a:r>
          </a:p>
          <a:p>
            <a:pPr algn="just">
              <a:lnSpc>
                <a:spcPct val="150000"/>
              </a:lnSpc>
            </a:pPr>
            <a:r>
              <a:rPr lang="en-GB" sz="2000" dirty="0">
                <a:latin typeface="Times New Roman" panose="02020603050405020304" pitchFamily="18" charset="0"/>
                <a:cs typeface="Times New Roman" panose="02020603050405020304" pitchFamily="18" charset="0"/>
              </a:rPr>
              <a:t>There are no multivalued attributes in any tables so it satisfies 1st normal form.</a:t>
            </a:r>
          </a:p>
          <a:p>
            <a:pPr algn="just">
              <a:lnSpc>
                <a:spcPct val="150000"/>
              </a:lnSpc>
            </a:pPr>
            <a:r>
              <a:rPr lang="en-GB" sz="2000" dirty="0">
                <a:latin typeface="Times New Roman" panose="02020603050405020304" pitchFamily="18" charset="0"/>
                <a:cs typeface="Times New Roman" panose="02020603050405020304" pitchFamily="18" charset="0"/>
              </a:rPr>
              <a:t>There are no partial dependencies so it also satisfies the 2nd normal form.</a:t>
            </a:r>
          </a:p>
          <a:p>
            <a:pPr algn="just">
              <a:lnSpc>
                <a:spcPct val="150000"/>
              </a:lnSpc>
            </a:pPr>
            <a:r>
              <a:rPr lang="en-GB" sz="2000" dirty="0">
                <a:latin typeface="Times New Roman" panose="02020603050405020304" pitchFamily="18" charset="0"/>
                <a:cs typeface="Times New Roman" panose="02020603050405020304" pitchFamily="18" charset="0"/>
              </a:rPr>
              <a:t>There are no transitive dependencies. Hence it also satisfies the 3rd normal form.</a:t>
            </a:r>
          </a:p>
          <a:p>
            <a:pPr algn="just">
              <a:lnSpc>
                <a:spcPct val="150000"/>
              </a:lnSpc>
            </a:pPr>
            <a:r>
              <a:rPr lang="en-GB" sz="2000" dirty="0">
                <a:latin typeface="Times New Roman" panose="02020603050405020304" pitchFamily="18" charset="0"/>
                <a:cs typeface="Times New Roman" panose="02020603050405020304" pitchFamily="18" charset="0"/>
              </a:rPr>
              <a:t>It satisfies BCNF as LHS of all functional dependencies is a candidate key or super key. In fact the LHS of all the functional dependencies is a primary key.</a:t>
            </a:r>
          </a:p>
          <a:p>
            <a:pPr algn="just">
              <a:lnSpc>
                <a:spcPct val="150000"/>
              </a:lnSpc>
            </a:pPr>
            <a:r>
              <a:rPr lang="en-GB" sz="2000" dirty="0">
                <a:latin typeface="Times New Roman" panose="02020603050405020304" pitchFamily="18" charset="0"/>
                <a:cs typeface="Times New Roman" panose="02020603050405020304" pitchFamily="18" charset="0"/>
              </a:rPr>
              <a:t>There are no multivalued dependencies in the relation. Hence it satisfies the 4th normal form.</a:t>
            </a:r>
          </a:p>
        </p:txBody>
      </p:sp>
      <p:sp>
        <p:nvSpPr>
          <p:cNvPr id="4" name="TextBox 3">
            <a:extLst>
              <a:ext uri="{FF2B5EF4-FFF2-40B4-BE49-F238E27FC236}">
                <a16:creationId xmlns:a16="http://schemas.microsoft.com/office/drawing/2014/main" id="{9F331176-04DA-2287-E5FA-B2E68E9CF730}"/>
              </a:ext>
            </a:extLst>
          </p:cNvPr>
          <p:cNvSpPr txBox="1"/>
          <p:nvPr/>
        </p:nvSpPr>
        <p:spPr>
          <a:xfrm>
            <a:off x="303212" y="458368"/>
            <a:ext cx="8853488" cy="646331"/>
          </a:xfrm>
          <a:prstGeom prst="rect">
            <a:avLst/>
          </a:prstGeom>
          <a:noFill/>
        </p:spPr>
        <p:txBody>
          <a:bodyPr wrap="square">
            <a:spAutoFit/>
          </a:bodyPr>
          <a:lstStyle/>
          <a:p>
            <a:r>
              <a:rPr lang="en-GB" sz="3600" b="1" dirty="0"/>
              <a:t>Normalization and Normal forms</a:t>
            </a:r>
            <a:endParaRPr lang="en-US" sz="3600" b="1" dirty="0"/>
          </a:p>
        </p:txBody>
      </p:sp>
    </p:spTree>
    <p:extLst>
      <p:ext uri="{BB962C8B-B14F-4D97-AF65-F5344CB8AC3E}">
        <p14:creationId xmlns:p14="http://schemas.microsoft.com/office/powerpoint/2010/main" val="2547953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327071" y="1384299"/>
            <a:ext cx="7253424" cy="1813051"/>
          </a:xfrm>
        </p:spPr>
        <p:txBody>
          <a:bodyPr>
            <a:normAutofit/>
          </a:bodyPr>
          <a:lstStyle/>
          <a:p>
            <a:r>
              <a:rPr lang="en-US" dirty="0"/>
              <a:t>Creation of tables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62A69-050A-7D32-5494-180DE2DEB13C}"/>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5" name="Content Placeholder 4">
            <a:extLst>
              <a:ext uri="{FF2B5EF4-FFF2-40B4-BE49-F238E27FC236}">
                <a16:creationId xmlns:a16="http://schemas.microsoft.com/office/drawing/2014/main" id="{2B1F2963-7587-7BD8-FDC8-4DAD13BAC23C}"/>
              </a:ext>
            </a:extLst>
          </p:cNvPr>
          <p:cNvSpPr>
            <a:spLocks noGrp="1"/>
          </p:cNvSpPr>
          <p:nvPr>
            <p:ph sz="half" idx="15"/>
          </p:nvPr>
        </p:nvSpPr>
        <p:spPr>
          <a:xfrm>
            <a:off x="311989" y="203199"/>
            <a:ext cx="5237911" cy="6451601"/>
          </a:xfrm>
        </p:spPr>
        <p:txBody>
          <a:bodyPr>
            <a:noAutofit/>
          </a:bodyPr>
          <a:lstStyle/>
          <a:p>
            <a:pPr>
              <a:lnSpc>
                <a:spcPct val="100000"/>
              </a:lnSpc>
            </a:pPr>
            <a:r>
              <a:rPr lang="en-US" sz="1200" b="1" dirty="0"/>
              <a:t>CREATE TABLE SUBSCRIPTION(</a:t>
            </a:r>
          </a:p>
          <a:p>
            <a:pPr>
              <a:lnSpc>
                <a:spcPct val="100000"/>
              </a:lnSpc>
            </a:pPr>
            <a:r>
              <a:rPr lang="en-US" sz="1200" b="1" dirty="0"/>
              <a:t>	SubID INT,</a:t>
            </a:r>
          </a:p>
          <a:p>
            <a:pPr>
              <a:lnSpc>
                <a:spcPct val="100000"/>
              </a:lnSpc>
            </a:pPr>
            <a:r>
              <a:rPr lang="en-US" sz="1200" b="1" dirty="0"/>
              <a:t>    	SubName VARCHAR(32),</a:t>
            </a:r>
          </a:p>
          <a:p>
            <a:pPr>
              <a:lnSpc>
                <a:spcPct val="100000"/>
              </a:lnSpc>
            </a:pPr>
            <a:r>
              <a:rPr lang="en-US" sz="1200" b="1" dirty="0"/>
              <a:t>    	BillingCycle INT,</a:t>
            </a:r>
          </a:p>
          <a:p>
            <a:pPr>
              <a:lnSpc>
                <a:spcPct val="100000"/>
              </a:lnSpc>
            </a:pPr>
            <a:r>
              <a:rPr lang="en-US" sz="1200" b="1" dirty="0"/>
              <a:t>    	CancellationPolicy VARCHAR(32),</a:t>
            </a:r>
          </a:p>
          <a:p>
            <a:pPr>
              <a:lnSpc>
                <a:spcPct val="100000"/>
              </a:lnSpc>
            </a:pPr>
            <a:r>
              <a:rPr lang="en-US" sz="1200" b="1" dirty="0"/>
              <a:t>    	MaxDeviceNumber INT,</a:t>
            </a:r>
          </a:p>
          <a:p>
            <a:pPr>
              <a:lnSpc>
                <a:spcPct val="100000"/>
              </a:lnSpc>
            </a:pPr>
            <a:r>
              <a:rPr lang="en-US" sz="1200" b="1" dirty="0"/>
              <a:t>   	Cost INT,</a:t>
            </a:r>
          </a:p>
          <a:p>
            <a:pPr>
              <a:lnSpc>
                <a:spcPct val="100000"/>
              </a:lnSpc>
            </a:pPr>
            <a:r>
              <a:rPr lang="en-US" sz="1200" b="1" dirty="0"/>
              <a:t>    	SubDescription VARCHAR(32),</a:t>
            </a:r>
          </a:p>
          <a:p>
            <a:pPr>
              <a:lnSpc>
                <a:spcPct val="100000"/>
              </a:lnSpc>
            </a:pPr>
            <a:endParaRPr lang="en-US" sz="1200" b="1" dirty="0"/>
          </a:p>
          <a:p>
            <a:pPr>
              <a:lnSpc>
                <a:spcPct val="100000"/>
              </a:lnSpc>
            </a:pPr>
            <a:r>
              <a:rPr lang="en-US" sz="1200" b="1" dirty="0"/>
              <a:t>    	PRIMARY KEY(SubID)</a:t>
            </a:r>
          </a:p>
          <a:p>
            <a:pPr>
              <a:lnSpc>
                <a:spcPct val="100000"/>
              </a:lnSpc>
            </a:pPr>
            <a:r>
              <a:rPr lang="en-US" sz="1200" b="1" dirty="0"/>
              <a:t>);</a:t>
            </a:r>
          </a:p>
          <a:p>
            <a:pPr>
              <a:lnSpc>
                <a:spcPct val="100000"/>
              </a:lnSpc>
            </a:pPr>
            <a:endParaRPr lang="en-US" sz="1200" b="1" dirty="0"/>
          </a:p>
          <a:p>
            <a:pPr>
              <a:lnSpc>
                <a:spcPct val="100000"/>
              </a:lnSpc>
            </a:pPr>
            <a:r>
              <a:rPr lang="en-US" sz="1200" b="1" dirty="0"/>
              <a:t>CREATE TABLE USERS_LANGUAGE(</a:t>
            </a:r>
          </a:p>
          <a:p>
            <a:pPr>
              <a:lnSpc>
                <a:spcPct val="100000"/>
              </a:lnSpc>
            </a:pPr>
            <a:r>
              <a:rPr lang="en-US" sz="1200" b="1" dirty="0"/>
              <a:t>	UserID INT,</a:t>
            </a:r>
          </a:p>
          <a:p>
            <a:pPr>
              <a:lnSpc>
                <a:spcPct val="100000"/>
              </a:lnSpc>
            </a:pPr>
            <a:r>
              <a:rPr lang="en-US" sz="1200" b="1" dirty="0"/>
              <a:t>   	LanguagePreferences VARCHAR(32),</a:t>
            </a:r>
          </a:p>
          <a:p>
            <a:pPr>
              <a:lnSpc>
                <a:spcPct val="100000"/>
              </a:lnSpc>
            </a:pPr>
            <a:endParaRPr lang="en-US" sz="1200" b="1" dirty="0"/>
          </a:p>
          <a:p>
            <a:pPr>
              <a:lnSpc>
                <a:spcPct val="100000"/>
              </a:lnSpc>
            </a:pPr>
            <a:r>
              <a:rPr lang="en-US" sz="1200" b="1" dirty="0"/>
              <a:t>    	FOREIGN KEY(UserID) REFERENCES USERS(UserID),</a:t>
            </a:r>
          </a:p>
          <a:p>
            <a:pPr>
              <a:lnSpc>
                <a:spcPct val="100000"/>
              </a:lnSpc>
            </a:pPr>
            <a:r>
              <a:rPr lang="en-US" sz="1200" b="1" dirty="0"/>
              <a:t>   	PRIMARY KEY(UserID,LanguagePreferences)</a:t>
            </a:r>
          </a:p>
          <a:p>
            <a:pPr>
              <a:lnSpc>
                <a:spcPct val="100000"/>
              </a:lnSpc>
            </a:pPr>
            <a:r>
              <a:rPr lang="en-US" sz="1200" b="1" dirty="0"/>
              <a:t>);</a:t>
            </a:r>
          </a:p>
          <a:p>
            <a:pPr>
              <a:lnSpc>
                <a:spcPct val="100000"/>
              </a:lnSpc>
            </a:pPr>
            <a:endParaRPr lang="en-US" sz="1200" b="1" dirty="0"/>
          </a:p>
          <a:p>
            <a:pPr>
              <a:lnSpc>
                <a:spcPct val="100000"/>
              </a:lnSpc>
            </a:pPr>
            <a:endParaRPr lang="en-US" sz="1200" b="1" dirty="0"/>
          </a:p>
        </p:txBody>
      </p:sp>
      <p:sp>
        <p:nvSpPr>
          <p:cNvPr id="6" name="Content Placeholder 4">
            <a:extLst>
              <a:ext uri="{FF2B5EF4-FFF2-40B4-BE49-F238E27FC236}">
                <a16:creationId xmlns:a16="http://schemas.microsoft.com/office/drawing/2014/main" id="{FF08B7D2-002E-9E88-6C4F-4054776AD4D4}"/>
              </a:ext>
            </a:extLst>
          </p:cNvPr>
          <p:cNvSpPr txBox="1">
            <a:spLocks/>
          </p:cNvSpPr>
          <p:nvPr/>
        </p:nvSpPr>
        <p:spPr>
          <a:xfrm>
            <a:off x="5549900" y="203199"/>
            <a:ext cx="5237911" cy="6518275"/>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b="1" dirty="0"/>
              <a:t>CREATE TABLE USERS(</a:t>
            </a:r>
          </a:p>
          <a:p>
            <a:pPr>
              <a:lnSpc>
                <a:spcPct val="100000"/>
              </a:lnSpc>
            </a:pPr>
            <a:r>
              <a:rPr lang="en-US" sz="1200" b="1" dirty="0"/>
              <a:t>	UserID INT,</a:t>
            </a:r>
          </a:p>
          <a:p>
            <a:pPr>
              <a:lnSpc>
                <a:spcPct val="100000"/>
              </a:lnSpc>
            </a:pPr>
            <a:r>
              <a:rPr lang="en-US" sz="1200" b="1" dirty="0"/>
              <a:t>    	SubID INT,</a:t>
            </a:r>
          </a:p>
          <a:p>
            <a:pPr>
              <a:lnSpc>
                <a:spcPct val="100000"/>
              </a:lnSpc>
            </a:pPr>
            <a:r>
              <a:rPr lang="en-US" sz="1200" b="1" dirty="0"/>
              <a:t>    	Username VARCHAR(32),</a:t>
            </a:r>
          </a:p>
          <a:p>
            <a:pPr>
              <a:lnSpc>
                <a:spcPct val="100000"/>
              </a:lnSpc>
            </a:pPr>
            <a:r>
              <a:rPr lang="en-US" sz="1200" b="1" dirty="0"/>
              <a:t>    	UserPassword VARCHAR(32),</a:t>
            </a:r>
          </a:p>
          <a:p>
            <a:pPr>
              <a:lnSpc>
                <a:spcPct val="100000"/>
              </a:lnSpc>
            </a:pPr>
            <a:r>
              <a:rPr lang="en-US" sz="1200" b="1" dirty="0"/>
              <a:t>    	FirstName VARCHAR(32),</a:t>
            </a:r>
          </a:p>
          <a:p>
            <a:pPr>
              <a:lnSpc>
                <a:spcPct val="100000"/>
              </a:lnSpc>
            </a:pPr>
            <a:r>
              <a:rPr lang="en-US" sz="1200" b="1" dirty="0"/>
              <a:t>   	 LastName VARCHAR(32),</a:t>
            </a:r>
          </a:p>
          <a:p>
            <a:pPr>
              <a:lnSpc>
                <a:spcPct val="100000"/>
              </a:lnSpc>
            </a:pPr>
            <a:r>
              <a:rPr lang="en-US" sz="1200" b="1" dirty="0"/>
              <a:t>    	Gender CHAR(1),</a:t>
            </a:r>
          </a:p>
          <a:p>
            <a:pPr>
              <a:lnSpc>
                <a:spcPct val="100000"/>
              </a:lnSpc>
            </a:pPr>
            <a:r>
              <a:rPr lang="en-US" sz="1200" b="1" dirty="0"/>
              <a:t>   	DOB DATE,</a:t>
            </a:r>
          </a:p>
          <a:p>
            <a:pPr>
              <a:lnSpc>
                <a:spcPct val="100000"/>
              </a:lnSpc>
            </a:pPr>
            <a:r>
              <a:rPr lang="en-US" sz="1200" b="1" dirty="0"/>
              <a:t>   	Email VARCHAR(32),</a:t>
            </a:r>
          </a:p>
          <a:p>
            <a:pPr>
              <a:lnSpc>
                <a:spcPct val="100000"/>
              </a:lnSpc>
            </a:pPr>
            <a:r>
              <a:rPr lang="en-US" sz="1200" b="1" dirty="0"/>
              <a:t>    	Phone VARCHAR(32),</a:t>
            </a:r>
          </a:p>
          <a:p>
            <a:pPr>
              <a:lnSpc>
                <a:spcPct val="100000"/>
              </a:lnSpc>
            </a:pPr>
            <a:r>
              <a:rPr lang="en-US" sz="1200" b="1" dirty="0"/>
              <a:t>    	PaymentDetails VARCHAR(32),</a:t>
            </a:r>
          </a:p>
          <a:p>
            <a:pPr>
              <a:lnSpc>
                <a:spcPct val="100000"/>
              </a:lnSpc>
            </a:pPr>
            <a:r>
              <a:rPr lang="en-US" sz="1200" b="1" dirty="0"/>
              <a:t>    	BillingAddresss VARCHAR(32),</a:t>
            </a:r>
          </a:p>
          <a:p>
            <a:pPr>
              <a:lnSpc>
                <a:spcPct val="100000"/>
              </a:lnSpc>
            </a:pPr>
            <a:r>
              <a:rPr lang="en-US" sz="1200" b="1" dirty="0"/>
              <a:t>   	SubStartDate DATE,</a:t>
            </a:r>
          </a:p>
          <a:p>
            <a:pPr>
              <a:lnSpc>
                <a:spcPct val="100000"/>
              </a:lnSpc>
            </a:pPr>
            <a:r>
              <a:rPr lang="en-US" sz="1200" b="1" dirty="0"/>
              <a:t>    	SubEndDate DATE,</a:t>
            </a:r>
          </a:p>
          <a:p>
            <a:pPr>
              <a:lnSpc>
                <a:spcPct val="100000"/>
              </a:lnSpc>
            </a:pPr>
            <a:endParaRPr lang="en-US" sz="1200" b="1" dirty="0"/>
          </a:p>
          <a:p>
            <a:pPr>
              <a:lnSpc>
                <a:spcPct val="100000"/>
              </a:lnSpc>
            </a:pPr>
            <a:r>
              <a:rPr lang="en-US" sz="1200" b="1" dirty="0"/>
              <a:t>    	FOREIGN KEY(SubID) REFERENCES 	SUBSCRIPTION(SubID),</a:t>
            </a:r>
          </a:p>
          <a:p>
            <a:pPr>
              <a:lnSpc>
                <a:spcPct val="100000"/>
              </a:lnSpc>
            </a:pPr>
            <a:r>
              <a:rPr lang="en-US" sz="1200" b="1" dirty="0"/>
              <a:t>    	PRIMARY KEY(UserID)</a:t>
            </a:r>
          </a:p>
          <a:p>
            <a:pPr>
              <a:lnSpc>
                <a:spcPct val="100000"/>
              </a:lnSpc>
            </a:pPr>
            <a:r>
              <a:rPr lang="en-US" sz="1200" b="1" dirty="0"/>
              <a:t>);</a:t>
            </a:r>
            <a:endParaRPr lang="en-US" sz="1400" b="1" dirty="0"/>
          </a:p>
        </p:txBody>
      </p:sp>
    </p:spTree>
    <p:extLst>
      <p:ext uri="{BB962C8B-B14F-4D97-AF65-F5344CB8AC3E}">
        <p14:creationId xmlns:p14="http://schemas.microsoft.com/office/powerpoint/2010/main" val="2600877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9283-2FA8-C3A7-9312-C5257CB3C909}"/>
              </a:ext>
            </a:extLst>
          </p:cNvPr>
          <p:cNvSpPr>
            <a:spLocks noGrp="1"/>
          </p:cNvSpPr>
          <p:nvPr>
            <p:ph type="title"/>
          </p:nvPr>
        </p:nvSpPr>
        <p:spPr>
          <a:xfrm>
            <a:off x="753779" y="502920"/>
            <a:ext cx="6589150" cy="869188"/>
          </a:xfrm>
        </p:spPr>
        <p:txBody>
          <a:bodyPr/>
          <a:lstStyle/>
          <a:p>
            <a:r>
              <a:rPr lang="en-GB" dirty="0"/>
              <a:t>Index</a:t>
            </a:r>
            <a:endParaRPr lang="en-US" dirty="0"/>
          </a:p>
        </p:txBody>
      </p:sp>
      <p:sp>
        <p:nvSpPr>
          <p:cNvPr id="3" name="Slide Number Placeholder 2">
            <a:extLst>
              <a:ext uri="{FF2B5EF4-FFF2-40B4-BE49-F238E27FC236}">
                <a16:creationId xmlns:a16="http://schemas.microsoft.com/office/drawing/2014/main" id="{9FA3BF69-55C4-E519-7F49-3A27B94526D8}"/>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4" name="Content Placeholder 3">
            <a:extLst>
              <a:ext uri="{FF2B5EF4-FFF2-40B4-BE49-F238E27FC236}">
                <a16:creationId xmlns:a16="http://schemas.microsoft.com/office/drawing/2014/main" id="{51DC2BFD-AD62-3B66-A12B-6F986596F151}"/>
              </a:ext>
            </a:extLst>
          </p:cNvPr>
          <p:cNvSpPr>
            <a:spLocks noGrp="1"/>
          </p:cNvSpPr>
          <p:nvPr>
            <p:ph sz="half" idx="14"/>
          </p:nvPr>
        </p:nvSpPr>
        <p:spPr>
          <a:xfrm>
            <a:off x="635001" y="1560286"/>
            <a:ext cx="6597372" cy="4794794"/>
          </a:xfrm>
        </p:spPr>
        <p:txBody>
          <a:bodyPr>
            <a:normAutofit/>
          </a:bodyPr>
          <a:lstStyle/>
          <a:p>
            <a:pPr marL="285750" indent="-285750">
              <a:buFont typeface="Wingdings" panose="05000000000000000000" pitchFamily="2" charset="2"/>
              <a:buChar char="§"/>
            </a:pPr>
            <a:r>
              <a:rPr lang="en-GB" dirty="0"/>
              <a:t>Acknowledgment</a:t>
            </a:r>
          </a:p>
          <a:p>
            <a:pPr marL="285750" indent="-285750">
              <a:buFont typeface="Wingdings" panose="05000000000000000000" pitchFamily="2" charset="2"/>
              <a:buChar char="§"/>
            </a:pPr>
            <a:r>
              <a:rPr lang="en-GB" dirty="0"/>
              <a:t>Overview of the Project</a:t>
            </a:r>
          </a:p>
          <a:p>
            <a:pPr marL="285750" indent="-285750">
              <a:buFont typeface="Wingdings" panose="05000000000000000000" pitchFamily="2" charset="2"/>
              <a:buChar char="§"/>
            </a:pPr>
            <a:r>
              <a:rPr lang="en-GB" dirty="0"/>
              <a:t>ER model</a:t>
            </a:r>
          </a:p>
          <a:p>
            <a:pPr marL="285750" indent="-285750">
              <a:buFont typeface="Wingdings" panose="05000000000000000000" pitchFamily="2" charset="2"/>
              <a:buChar char="§"/>
            </a:pPr>
            <a:r>
              <a:rPr lang="en-GB" dirty="0"/>
              <a:t>Table descriptions</a:t>
            </a:r>
          </a:p>
          <a:p>
            <a:pPr marL="285750" indent="-285750">
              <a:buFont typeface="Wingdings" panose="05000000000000000000" pitchFamily="2" charset="2"/>
              <a:buChar char="§"/>
            </a:pPr>
            <a:r>
              <a:rPr lang="en-GB" dirty="0"/>
              <a:t>Relationships</a:t>
            </a:r>
          </a:p>
          <a:p>
            <a:pPr marL="285750" indent="-285750">
              <a:buFont typeface="Wingdings" panose="05000000000000000000" pitchFamily="2" charset="2"/>
              <a:buChar char="§"/>
            </a:pPr>
            <a:r>
              <a:rPr lang="en-GB" dirty="0"/>
              <a:t>Assumptions to ER model</a:t>
            </a:r>
          </a:p>
          <a:p>
            <a:pPr marL="285750" indent="-285750">
              <a:buFont typeface="Wingdings" panose="05000000000000000000" pitchFamily="2" charset="2"/>
              <a:buChar char="§"/>
            </a:pPr>
            <a:r>
              <a:rPr lang="en-GB" dirty="0"/>
              <a:t>Functional dependencies</a:t>
            </a:r>
          </a:p>
          <a:p>
            <a:pPr marL="285750" indent="-285750">
              <a:buFont typeface="Wingdings" panose="05000000000000000000" pitchFamily="2" charset="2"/>
              <a:buChar char="§"/>
            </a:pPr>
            <a:r>
              <a:rPr lang="en-GB" dirty="0"/>
              <a:t>Normalization and Normal forms</a:t>
            </a:r>
          </a:p>
          <a:p>
            <a:pPr marL="285750" indent="-285750">
              <a:buFont typeface="Wingdings" panose="05000000000000000000" pitchFamily="2" charset="2"/>
              <a:buChar char="§"/>
            </a:pPr>
            <a:r>
              <a:rPr lang="en-GB" dirty="0"/>
              <a:t>Creation of Tables</a:t>
            </a:r>
          </a:p>
          <a:p>
            <a:pPr marL="285750" indent="-285750">
              <a:buFont typeface="Wingdings" panose="05000000000000000000" pitchFamily="2" charset="2"/>
              <a:buChar char="§"/>
            </a:pPr>
            <a:r>
              <a:rPr lang="en-GB" dirty="0"/>
              <a:t>Inserting values</a:t>
            </a:r>
          </a:p>
          <a:p>
            <a:pPr marL="285750" indent="-285750">
              <a:buFont typeface="Wingdings" panose="05000000000000000000" pitchFamily="2" charset="2"/>
              <a:buChar char="§"/>
            </a:pPr>
            <a:r>
              <a:rPr lang="en-GB" dirty="0"/>
              <a:t>Queries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713340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62A69-050A-7D32-5494-180DE2DEB13C}"/>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5" name="Content Placeholder 4">
            <a:extLst>
              <a:ext uri="{FF2B5EF4-FFF2-40B4-BE49-F238E27FC236}">
                <a16:creationId xmlns:a16="http://schemas.microsoft.com/office/drawing/2014/main" id="{2B1F2963-7587-7BD8-FDC8-4DAD13BAC23C}"/>
              </a:ext>
            </a:extLst>
          </p:cNvPr>
          <p:cNvSpPr>
            <a:spLocks noGrp="1"/>
          </p:cNvSpPr>
          <p:nvPr>
            <p:ph sz="half" idx="15"/>
          </p:nvPr>
        </p:nvSpPr>
        <p:spPr>
          <a:xfrm>
            <a:off x="311989" y="68262"/>
            <a:ext cx="5237911" cy="6967020"/>
          </a:xfrm>
        </p:spPr>
        <p:txBody>
          <a:bodyPr>
            <a:noAutofit/>
          </a:bodyPr>
          <a:lstStyle/>
          <a:p>
            <a:pPr>
              <a:lnSpc>
                <a:spcPct val="100000"/>
              </a:lnSpc>
            </a:pPr>
            <a:r>
              <a:rPr lang="en-US" sz="1200" b="1" dirty="0"/>
              <a:t>CREATE TABLE CONTENT(</a:t>
            </a:r>
          </a:p>
          <a:p>
            <a:pPr>
              <a:lnSpc>
                <a:spcPct val="100000"/>
              </a:lnSpc>
            </a:pPr>
            <a:r>
              <a:rPr lang="en-US" sz="1200" b="1" dirty="0"/>
              <a:t>	ContentID INT,</a:t>
            </a:r>
          </a:p>
          <a:p>
            <a:pPr>
              <a:lnSpc>
                <a:spcPct val="100000"/>
              </a:lnSpc>
            </a:pPr>
            <a:r>
              <a:rPr lang="en-US" sz="1200" b="1" dirty="0"/>
              <a:t>  	 TITLE VARCHAR(32),</a:t>
            </a:r>
          </a:p>
          <a:p>
            <a:pPr>
              <a:lnSpc>
                <a:spcPct val="100000"/>
              </a:lnSpc>
            </a:pPr>
            <a:r>
              <a:rPr lang="en-US" sz="1200" b="1" dirty="0"/>
              <a:t>    	ContentDescription VARCHAR(32),</a:t>
            </a:r>
          </a:p>
          <a:p>
            <a:pPr>
              <a:lnSpc>
                <a:spcPct val="100000"/>
              </a:lnSpc>
            </a:pPr>
            <a:r>
              <a:rPr lang="en-US" sz="1200" b="1" dirty="0"/>
              <a:t>    	Duration INT,</a:t>
            </a:r>
          </a:p>
          <a:p>
            <a:pPr>
              <a:lnSpc>
                <a:spcPct val="100000"/>
              </a:lnSpc>
            </a:pPr>
            <a:r>
              <a:rPr lang="en-US" sz="1200" b="1" dirty="0"/>
              <a:t>    	MovieURL VARCHAR(32),</a:t>
            </a:r>
          </a:p>
          <a:p>
            <a:pPr>
              <a:lnSpc>
                <a:spcPct val="100000"/>
              </a:lnSpc>
            </a:pPr>
            <a:r>
              <a:rPr lang="en-US" sz="1200" b="1" dirty="0"/>
              <a:t>    	TrailerURL VARCHAR(32),</a:t>
            </a:r>
          </a:p>
          <a:p>
            <a:pPr>
              <a:lnSpc>
                <a:spcPct val="100000"/>
              </a:lnSpc>
            </a:pPr>
            <a:r>
              <a:rPr lang="en-US" sz="1200" b="1" dirty="0"/>
              <a:t>    	DateOfRelease DATE,</a:t>
            </a:r>
          </a:p>
          <a:p>
            <a:pPr>
              <a:lnSpc>
                <a:spcPct val="100000"/>
              </a:lnSpc>
            </a:pPr>
            <a:r>
              <a:rPr lang="en-US" sz="1200" b="1" dirty="0"/>
              <a:t>    	AverageRating FLOAT,</a:t>
            </a:r>
          </a:p>
          <a:p>
            <a:pPr>
              <a:lnSpc>
                <a:spcPct val="100000"/>
              </a:lnSpc>
            </a:pPr>
            <a:endParaRPr lang="en-US" sz="1200" b="1" dirty="0"/>
          </a:p>
          <a:p>
            <a:pPr>
              <a:lnSpc>
                <a:spcPct val="100000"/>
              </a:lnSpc>
            </a:pPr>
            <a:r>
              <a:rPr lang="en-US" sz="1200" b="1" dirty="0"/>
              <a:t>    	PRIMARY KEY(ContentID)</a:t>
            </a:r>
          </a:p>
          <a:p>
            <a:pPr>
              <a:lnSpc>
                <a:spcPct val="100000"/>
              </a:lnSpc>
            </a:pPr>
            <a:r>
              <a:rPr lang="en-US" sz="1200" b="1" dirty="0"/>
              <a:t>);</a:t>
            </a:r>
          </a:p>
          <a:p>
            <a:pPr>
              <a:lnSpc>
                <a:spcPct val="100000"/>
              </a:lnSpc>
            </a:pPr>
            <a:endParaRPr lang="en-US" sz="1200" b="1" dirty="0"/>
          </a:p>
          <a:p>
            <a:pPr>
              <a:lnSpc>
                <a:spcPct val="100000"/>
              </a:lnSpc>
            </a:pPr>
            <a:r>
              <a:rPr lang="en-GB" sz="1200" b="1" dirty="0"/>
              <a:t>CREATE TABLE CONTENT_LANGUAGES(</a:t>
            </a:r>
          </a:p>
          <a:p>
            <a:pPr>
              <a:lnSpc>
                <a:spcPct val="100000"/>
              </a:lnSpc>
            </a:pPr>
            <a:r>
              <a:rPr lang="en-GB" sz="1200" b="1" dirty="0"/>
              <a:t>	ContentID INT,</a:t>
            </a:r>
          </a:p>
          <a:p>
            <a:pPr>
              <a:lnSpc>
                <a:spcPct val="100000"/>
              </a:lnSpc>
            </a:pPr>
            <a:r>
              <a:rPr lang="en-GB" sz="1200" b="1" dirty="0"/>
              <a:t>    	Languages VARCHAR(32),</a:t>
            </a:r>
          </a:p>
          <a:p>
            <a:pPr>
              <a:lnSpc>
                <a:spcPct val="100000"/>
              </a:lnSpc>
            </a:pPr>
            <a:endParaRPr lang="en-GB" sz="1200" b="1" dirty="0"/>
          </a:p>
          <a:p>
            <a:pPr>
              <a:lnSpc>
                <a:spcPct val="100000"/>
              </a:lnSpc>
            </a:pPr>
            <a:r>
              <a:rPr lang="en-GB" sz="1200" b="1" dirty="0"/>
              <a:t>    	FOREIGN KEY(ContentID) REFERENCES 	CONTENT(ContentID),</a:t>
            </a:r>
          </a:p>
          <a:p>
            <a:pPr>
              <a:lnSpc>
                <a:spcPct val="100000"/>
              </a:lnSpc>
            </a:pPr>
            <a:r>
              <a:rPr lang="en-GB" sz="1200" b="1" dirty="0"/>
              <a:t>    	PRIMARY KEY(ContentID,Languages)</a:t>
            </a:r>
          </a:p>
          <a:p>
            <a:pPr>
              <a:lnSpc>
                <a:spcPct val="100000"/>
              </a:lnSpc>
            </a:pPr>
            <a:r>
              <a:rPr lang="en-GB" sz="1200" b="1" dirty="0"/>
              <a:t>);</a:t>
            </a:r>
            <a:endParaRPr lang="en-US" sz="1200" b="1" dirty="0"/>
          </a:p>
          <a:p>
            <a:pPr>
              <a:lnSpc>
                <a:spcPct val="100000"/>
              </a:lnSpc>
            </a:pPr>
            <a:endParaRPr lang="en-US" sz="1200" b="1" dirty="0"/>
          </a:p>
        </p:txBody>
      </p:sp>
      <p:sp>
        <p:nvSpPr>
          <p:cNvPr id="6" name="Content Placeholder 4">
            <a:extLst>
              <a:ext uri="{FF2B5EF4-FFF2-40B4-BE49-F238E27FC236}">
                <a16:creationId xmlns:a16="http://schemas.microsoft.com/office/drawing/2014/main" id="{FF08B7D2-002E-9E88-6C4F-4054776AD4D4}"/>
              </a:ext>
            </a:extLst>
          </p:cNvPr>
          <p:cNvSpPr txBox="1">
            <a:spLocks/>
          </p:cNvSpPr>
          <p:nvPr/>
        </p:nvSpPr>
        <p:spPr>
          <a:xfrm>
            <a:off x="5549900" y="203200"/>
            <a:ext cx="5237911" cy="624840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200" b="1" dirty="0"/>
              <a:t>CREATE TABLE GENRE(</a:t>
            </a:r>
          </a:p>
          <a:p>
            <a:pPr>
              <a:lnSpc>
                <a:spcPct val="100000"/>
              </a:lnSpc>
            </a:pPr>
            <a:r>
              <a:rPr lang="en-US" sz="1200" b="1" dirty="0"/>
              <a:t>	GenreID INT,</a:t>
            </a:r>
          </a:p>
          <a:p>
            <a:pPr>
              <a:lnSpc>
                <a:spcPct val="100000"/>
              </a:lnSpc>
            </a:pPr>
            <a:r>
              <a:rPr lang="en-US" sz="1200" b="1" dirty="0"/>
              <a:t>    	GenreName VARCHAR(32),</a:t>
            </a:r>
          </a:p>
          <a:p>
            <a:pPr>
              <a:lnSpc>
                <a:spcPct val="100000"/>
              </a:lnSpc>
            </a:pPr>
            <a:r>
              <a:rPr lang="en-US" sz="1200" b="1" dirty="0"/>
              <a:t>    	GenreDescription VARCHAR(32),</a:t>
            </a:r>
          </a:p>
          <a:p>
            <a:pPr>
              <a:lnSpc>
                <a:spcPct val="100000"/>
              </a:lnSpc>
            </a:pPr>
            <a:r>
              <a:rPr lang="en-US" sz="1200" b="1" dirty="0"/>
              <a:t>   	AverageRating FLOAT,</a:t>
            </a:r>
          </a:p>
          <a:p>
            <a:pPr>
              <a:lnSpc>
                <a:spcPct val="100000"/>
              </a:lnSpc>
            </a:pPr>
            <a:endParaRPr lang="en-US" sz="1200" b="1" dirty="0"/>
          </a:p>
          <a:p>
            <a:pPr>
              <a:lnSpc>
                <a:spcPct val="100000"/>
              </a:lnSpc>
            </a:pPr>
            <a:r>
              <a:rPr lang="en-US" sz="1200" b="1" dirty="0"/>
              <a:t>    	PRIMARY KEY(GenreID)</a:t>
            </a:r>
          </a:p>
          <a:p>
            <a:pPr>
              <a:lnSpc>
                <a:spcPct val="100000"/>
              </a:lnSpc>
            </a:pPr>
            <a:r>
              <a:rPr lang="en-US" sz="1200" b="1" dirty="0"/>
              <a:t>);</a:t>
            </a:r>
          </a:p>
          <a:p>
            <a:pPr>
              <a:lnSpc>
                <a:spcPct val="100000"/>
              </a:lnSpc>
            </a:pPr>
            <a:endParaRPr lang="en-US" sz="1200" b="1" dirty="0"/>
          </a:p>
          <a:p>
            <a:pPr>
              <a:lnSpc>
                <a:spcPct val="100000"/>
              </a:lnSpc>
            </a:pPr>
            <a:r>
              <a:rPr lang="en-US" sz="1200" b="1" dirty="0"/>
              <a:t>CREATE TABLE BelongsTo(</a:t>
            </a:r>
          </a:p>
          <a:p>
            <a:pPr>
              <a:lnSpc>
                <a:spcPct val="100000"/>
              </a:lnSpc>
            </a:pPr>
            <a:r>
              <a:rPr lang="en-US" sz="1200" b="1" dirty="0"/>
              <a:t>	ContentID INT,</a:t>
            </a:r>
          </a:p>
          <a:p>
            <a:pPr>
              <a:lnSpc>
                <a:spcPct val="100000"/>
              </a:lnSpc>
            </a:pPr>
            <a:r>
              <a:rPr lang="en-US" sz="1200" b="1" dirty="0"/>
              <a:t>    	GenreID INT,</a:t>
            </a:r>
          </a:p>
          <a:p>
            <a:pPr>
              <a:lnSpc>
                <a:spcPct val="100000"/>
              </a:lnSpc>
            </a:pPr>
            <a:endParaRPr lang="en-US" sz="1200" b="1" dirty="0"/>
          </a:p>
          <a:p>
            <a:pPr>
              <a:lnSpc>
                <a:spcPct val="100000"/>
              </a:lnSpc>
            </a:pPr>
            <a:r>
              <a:rPr lang="en-US" sz="1200" b="1" dirty="0"/>
              <a:t>    	FOREIGN KEY(ContentID) REFERENCES 	CONTENT(ContentID),</a:t>
            </a:r>
          </a:p>
          <a:p>
            <a:pPr>
              <a:lnSpc>
                <a:spcPct val="100000"/>
              </a:lnSpc>
            </a:pPr>
            <a:r>
              <a:rPr lang="en-US" sz="1200" b="1" dirty="0"/>
              <a:t>	FOREIGN KEY(GenreID) REFERENCES 	GENRE(GenreID),</a:t>
            </a:r>
          </a:p>
          <a:p>
            <a:pPr>
              <a:lnSpc>
                <a:spcPct val="100000"/>
              </a:lnSpc>
            </a:pPr>
            <a:r>
              <a:rPr lang="en-US" sz="1200" b="1" dirty="0"/>
              <a:t>   	 PRIMARY KEY(ContentID,GenreID)</a:t>
            </a:r>
          </a:p>
          <a:p>
            <a:pPr>
              <a:lnSpc>
                <a:spcPct val="100000"/>
              </a:lnSpc>
            </a:pPr>
            <a:r>
              <a:rPr lang="en-US" sz="1200" b="1" dirty="0"/>
              <a:t>);</a:t>
            </a:r>
          </a:p>
        </p:txBody>
      </p:sp>
    </p:spTree>
    <p:extLst>
      <p:ext uri="{BB962C8B-B14F-4D97-AF65-F5344CB8AC3E}">
        <p14:creationId xmlns:p14="http://schemas.microsoft.com/office/powerpoint/2010/main" val="2061009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62A69-050A-7D32-5494-180DE2DEB13C}"/>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5" name="Content Placeholder 4">
            <a:extLst>
              <a:ext uri="{FF2B5EF4-FFF2-40B4-BE49-F238E27FC236}">
                <a16:creationId xmlns:a16="http://schemas.microsoft.com/office/drawing/2014/main" id="{2B1F2963-7587-7BD8-FDC8-4DAD13BAC23C}"/>
              </a:ext>
            </a:extLst>
          </p:cNvPr>
          <p:cNvSpPr>
            <a:spLocks noGrp="1"/>
          </p:cNvSpPr>
          <p:nvPr>
            <p:ph sz="half" idx="15"/>
          </p:nvPr>
        </p:nvSpPr>
        <p:spPr>
          <a:xfrm>
            <a:off x="311989" y="107950"/>
            <a:ext cx="5237911" cy="6248400"/>
          </a:xfrm>
        </p:spPr>
        <p:txBody>
          <a:bodyPr>
            <a:noAutofit/>
          </a:bodyPr>
          <a:lstStyle/>
          <a:p>
            <a:pPr>
              <a:lnSpc>
                <a:spcPct val="100000"/>
              </a:lnSpc>
            </a:pPr>
            <a:r>
              <a:rPr lang="en-US" sz="1200" b="1" dirty="0"/>
              <a:t>CREATE TABLE DIRECTOR(</a:t>
            </a:r>
          </a:p>
          <a:p>
            <a:pPr>
              <a:lnSpc>
                <a:spcPct val="100000"/>
              </a:lnSpc>
            </a:pPr>
            <a:r>
              <a:rPr lang="en-US" sz="1200" b="1" dirty="0"/>
              <a:t>	DirectorID INT,</a:t>
            </a:r>
          </a:p>
          <a:p>
            <a:pPr>
              <a:lnSpc>
                <a:spcPct val="100000"/>
              </a:lnSpc>
            </a:pPr>
            <a:r>
              <a:rPr lang="en-US" sz="1200" b="1" dirty="0"/>
              <a:t>   	FirstName VARCHAR(32),</a:t>
            </a:r>
          </a:p>
          <a:p>
            <a:pPr>
              <a:lnSpc>
                <a:spcPct val="100000"/>
              </a:lnSpc>
            </a:pPr>
            <a:r>
              <a:rPr lang="en-US" sz="1200" b="1" dirty="0"/>
              <a:t>   	LastName VARCHAR(32),</a:t>
            </a:r>
          </a:p>
          <a:p>
            <a:pPr>
              <a:lnSpc>
                <a:spcPct val="100000"/>
              </a:lnSpc>
            </a:pPr>
            <a:r>
              <a:rPr lang="en-US" sz="1200" b="1" dirty="0"/>
              <a:t>    	Gender CHAR(1),</a:t>
            </a:r>
          </a:p>
          <a:p>
            <a:pPr>
              <a:lnSpc>
                <a:spcPct val="100000"/>
              </a:lnSpc>
            </a:pPr>
            <a:r>
              <a:rPr lang="en-US" sz="1200" b="1" dirty="0"/>
              <a:t>    	DOB DATE,</a:t>
            </a:r>
          </a:p>
          <a:p>
            <a:pPr>
              <a:lnSpc>
                <a:spcPct val="100000"/>
              </a:lnSpc>
            </a:pPr>
            <a:r>
              <a:rPr lang="en-US" sz="1200" b="1" dirty="0"/>
              <a:t>    	ProfileImageURL VARCHAR(32),</a:t>
            </a:r>
          </a:p>
          <a:p>
            <a:pPr>
              <a:lnSpc>
                <a:spcPct val="100000"/>
              </a:lnSpc>
            </a:pPr>
            <a:endParaRPr lang="en-US" sz="1200" b="1" dirty="0"/>
          </a:p>
          <a:p>
            <a:pPr>
              <a:lnSpc>
                <a:spcPct val="100000"/>
              </a:lnSpc>
            </a:pPr>
            <a:r>
              <a:rPr lang="en-US" sz="1200" b="1" dirty="0"/>
              <a:t>    	PRIMARY KEY(DirectorID)</a:t>
            </a:r>
          </a:p>
          <a:p>
            <a:pPr>
              <a:lnSpc>
                <a:spcPct val="100000"/>
              </a:lnSpc>
            </a:pPr>
            <a:r>
              <a:rPr lang="en-US" sz="1200" b="1" dirty="0"/>
              <a:t>);</a:t>
            </a:r>
          </a:p>
          <a:p>
            <a:pPr>
              <a:lnSpc>
                <a:spcPct val="100000"/>
              </a:lnSpc>
            </a:pPr>
            <a:endParaRPr lang="en-US" sz="1200" b="1" dirty="0"/>
          </a:p>
          <a:p>
            <a:pPr>
              <a:lnSpc>
                <a:spcPct val="100000"/>
              </a:lnSpc>
            </a:pPr>
            <a:r>
              <a:rPr lang="en-GB" sz="1200" b="1" dirty="0"/>
              <a:t>CREATE TABLE DIRECTOR_AWARDS(</a:t>
            </a:r>
          </a:p>
          <a:p>
            <a:pPr>
              <a:lnSpc>
                <a:spcPct val="100000"/>
              </a:lnSpc>
            </a:pPr>
            <a:r>
              <a:rPr lang="en-GB" sz="1200" b="1" dirty="0"/>
              <a:t>	DirectorID INT,</a:t>
            </a:r>
          </a:p>
          <a:p>
            <a:pPr>
              <a:lnSpc>
                <a:spcPct val="100000"/>
              </a:lnSpc>
            </a:pPr>
            <a:r>
              <a:rPr lang="en-GB" sz="1200" b="1" dirty="0"/>
              <a:t>    	Awards VARCHAR(32),</a:t>
            </a:r>
          </a:p>
          <a:p>
            <a:pPr>
              <a:lnSpc>
                <a:spcPct val="100000"/>
              </a:lnSpc>
            </a:pPr>
            <a:endParaRPr lang="en-GB" sz="1200" b="1" dirty="0"/>
          </a:p>
          <a:p>
            <a:pPr>
              <a:lnSpc>
                <a:spcPct val="100000"/>
              </a:lnSpc>
            </a:pPr>
            <a:r>
              <a:rPr lang="en-GB" sz="1200" b="1" dirty="0"/>
              <a:t>    	FOREIGN KEY(DirectorID) REFERENCES 	DIRECTOR(DirectorID),</a:t>
            </a:r>
          </a:p>
          <a:p>
            <a:pPr>
              <a:lnSpc>
                <a:spcPct val="100000"/>
              </a:lnSpc>
            </a:pPr>
            <a:r>
              <a:rPr lang="en-GB" sz="1200" b="1" dirty="0"/>
              <a:t>    	PRIMARY KEY(DirectorID,Awards)</a:t>
            </a:r>
          </a:p>
          <a:p>
            <a:pPr>
              <a:lnSpc>
                <a:spcPct val="100000"/>
              </a:lnSpc>
            </a:pPr>
            <a:r>
              <a:rPr lang="en-GB" sz="1200" b="1" dirty="0"/>
              <a:t>);</a:t>
            </a:r>
          </a:p>
        </p:txBody>
      </p:sp>
      <p:sp>
        <p:nvSpPr>
          <p:cNvPr id="6" name="Content Placeholder 4">
            <a:extLst>
              <a:ext uri="{FF2B5EF4-FFF2-40B4-BE49-F238E27FC236}">
                <a16:creationId xmlns:a16="http://schemas.microsoft.com/office/drawing/2014/main" id="{FF08B7D2-002E-9E88-6C4F-4054776AD4D4}"/>
              </a:ext>
            </a:extLst>
          </p:cNvPr>
          <p:cNvSpPr txBox="1">
            <a:spLocks/>
          </p:cNvSpPr>
          <p:nvPr/>
        </p:nvSpPr>
        <p:spPr>
          <a:xfrm>
            <a:off x="5549900" y="137883"/>
            <a:ext cx="5237911" cy="665480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200" b="1" dirty="0"/>
              <a:t>CREATE TABLE DIRECTED(</a:t>
            </a:r>
          </a:p>
          <a:p>
            <a:pPr>
              <a:lnSpc>
                <a:spcPct val="100000"/>
              </a:lnSpc>
            </a:pPr>
            <a:r>
              <a:rPr lang="en-GB" sz="1200" b="1" dirty="0"/>
              <a:t>	DirectorID INT,</a:t>
            </a:r>
          </a:p>
          <a:p>
            <a:pPr>
              <a:lnSpc>
                <a:spcPct val="100000"/>
              </a:lnSpc>
            </a:pPr>
            <a:r>
              <a:rPr lang="en-GB" sz="1200" b="1" dirty="0"/>
              <a:t>    	ContentID INT,</a:t>
            </a:r>
          </a:p>
          <a:p>
            <a:pPr>
              <a:lnSpc>
                <a:spcPct val="100000"/>
              </a:lnSpc>
            </a:pPr>
            <a:endParaRPr lang="en-GB" sz="1200" b="1" dirty="0"/>
          </a:p>
          <a:p>
            <a:pPr>
              <a:lnSpc>
                <a:spcPct val="100000"/>
              </a:lnSpc>
            </a:pPr>
            <a:r>
              <a:rPr lang="en-GB" sz="1200" b="1" dirty="0"/>
              <a:t>    	FOREIGN KEY(DirectorID) REFERENCES 	DIRECTOR(DirectorID),</a:t>
            </a:r>
          </a:p>
          <a:p>
            <a:pPr>
              <a:lnSpc>
                <a:spcPct val="100000"/>
              </a:lnSpc>
            </a:pPr>
            <a:r>
              <a:rPr lang="en-GB" sz="1200" b="1" dirty="0"/>
              <a:t>    	FOREIGN KEY(ContentID) REFERENCES 	CONTENT(ContentID),</a:t>
            </a:r>
          </a:p>
          <a:p>
            <a:pPr>
              <a:lnSpc>
                <a:spcPct val="100000"/>
              </a:lnSpc>
            </a:pPr>
            <a:r>
              <a:rPr lang="en-GB" sz="1200" b="1" dirty="0"/>
              <a:t>    	PRIMARY KEY(DirectorID,ContentID)</a:t>
            </a:r>
          </a:p>
          <a:p>
            <a:pPr>
              <a:lnSpc>
                <a:spcPct val="100000"/>
              </a:lnSpc>
            </a:pPr>
            <a:r>
              <a:rPr lang="en-GB" sz="1200" b="1" dirty="0"/>
              <a:t>);</a:t>
            </a:r>
          </a:p>
          <a:p>
            <a:pPr>
              <a:lnSpc>
                <a:spcPct val="100000"/>
              </a:lnSpc>
            </a:pPr>
            <a:endParaRPr lang="en-US" sz="1200" b="1" dirty="0"/>
          </a:p>
          <a:p>
            <a:pPr>
              <a:lnSpc>
                <a:spcPct val="100000"/>
              </a:lnSpc>
            </a:pPr>
            <a:r>
              <a:rPr lang="en-US" sz="1200" b="1" dirty="0"/>
              <a:t>CREATE TABLE ACTOR(</a:t>
            </a:r>
          </a:p>
          <a:p>
            <a:pPr>
              <a:lnSpc>
                <a:spcPct val="100000"/>
              </a:lnSpc>
            </a:pPr>
            <a:r>
              <a:rPr lang="en-US" sz="1200" b="1" dirty="0"/>
              <a:t>	ActorID INT,</a:t>
            </a:r>
          </a:p>
          <a:p>
            <a:pPr>
              <a:lnSpc>
                <a:spcPct val="100000"/>
              </a:lnSpc>
            </a:pPr>
            <a:r>
              <a:rPr lang="en-US" sz="1200" b="1" dirty="0"/>
              <a:t>    	FirstName VARCHAR(32),</a:t>
            </a:r>
          </a:p>
          <a:p>
            <a:pPr>
              <a:lnSpc>
                <a:spcPct val="100000"/>
              </a:lnSpc>
            </a:pPr>
            <a:r>
              <a:rPr lang="en-US" sz="1200" b="1" dirty="0"/>
              <a:t>    	LastName VARCHAR(32),</a:t>
            </a:r>
          </a:p>
          <a:p>
            <a:pPr>
              <a:lnSpc>
                <a:spcPct val="100000"/>
              </a:lnSpc>
            </a:pPr>
            <a:r>
              <a:rPr lang="en-US" sz="1200" b="1" dirty="0"/>
              <a:t>    	Gender CHAR(1),</a:t>
            </a:r>
          </a:p>
          <a:p>
            <a:pPr>
              <a:lnSpc>
                <a:spcPct val="100000"/>
              </a:lnSpc>
            </a:pPr>
            <a:r>
              <a:rPr lang="en-US" sz="1200" b="1" dirty="0"/>
              <a:t>    	DOB DATE,</a:t>
            </a:r>
          </a:p>
          <a:p>
            <a:pPr>
              <a:lnSpc>
                <a:spcPct val="100000"/>
              </a:lnSpc>
            </a:pPr>
            <a:r>
              <a:rPr lang="en-US" sz="1200" b="1" dirty="0"/>
              <a:t>    	ProfileImageURL VARCHAR(32),</a:t>
            </a:r>
          </a:p>
          <a:p>
            <a:pPr>
              <a:lnSpc>
                <a:spcPct val="100000"/>
              </a:lnSpc>
            </a:pPr>
            <a:endParaRPr lang="en-US" sz="1200" b="1" dirty="0"/>
          </a:p>
          <a:p>
            <a:pPr>
              <a:lnSpc>
                <a:spcPct val="100000"/>
              </a:lnSpc>
            </a:pPr>
            <a:r>
              <a:rPr lang="en-US" sz="1200" b="1" dirty="0"/>
              <a:t>    	PRIMARY KEY(ActorID)</a:t>
            </a:r>
          </a:p>
          <a:p>
            <a:pPr>
              <a:lnSpc>
                <a:spcPct val="100000"/>
              </a:lnSpc>
            </a:pPr>
            <a:r>
              <a:rPr lang="en-US" sz="1200" b="1" dirty="0"/>
              <a:t>);</a:t>
            </a:r>
          </a:p>
        </p:txBody>
      </p:sp>
    </p:spTree>
    <p:extLst>
      <p:ext uri="{BB962C8B-B14F-4D97-AF65-F5344CB8AC3E}">
        <p14:creationId xmlns:p14="http://schemas.microsoft.com/office/powerpoint/2010/main" val="3842161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C62A69-050A-7D32-5494-180DE2DEB13C}"/>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5" name="Content Placeholder 4">
            <a:extLst>
              <a:ext uri="{FF2B5EF4-FFF2-40B4-BE49-F238E27FC236}">
                <a16:creationId xmlns:a16="http://schemas.microsoft.com/office/drawing/2014/main" id="{2B1F2963-7587-7BD8-FDC8-4DAD13BAC23C}"/>
              </a:ext>
            </a:extLst>
          </p:cNvPr>
          <p:cNvSpPr>
            <a:spLocks noGrp="1"/>
          </p:cNvSpPr>
          <p:nvPr>
            <p:ph sz="half" idx="15"/>
          </p:nvPr>
        </p:nvSpPr>
        <p:spPr>
          <a:xfrm>
            <a:off x="311989" y="107950"/>
            <a:ext cx="5237911" cy="6248400"/>
          </a:xfrm>
        </p:spPr>
        <p:txBody>
          <a:bodyPr>
            <a:noAutofit/>
          </a:bodyPr>
          <a:lstStyle/>
          <a:p>
            <a:pPr>
              <a:lnSpc>
                <a:spcPct val="100000"/>
              </a:lnSpc>
            </a:pPr>
            <a:r>
              <a:rPr lang="en-GB" sz="1200" b="1" dirty="0"/>
              <a:t>CREATE TABLE ACTOR_AWARDS(</a:t>
            </a:r>
          </a:p>
          <a:p>
            <a:pPr>
              <a:lnSpc>
                <a:spcPct val="100000"/>
              </a:lnSpc>
            </a:pPr>
            <a:r>
              <a:rPr lang="en-GB" sz="1200" b="1" dirty="0"/>
              <a:t>	ActorID INT,</a:t>
            </a:r>
          </a:p>
          <a:p>
            <a:pPr>
              <a:lnSpc>
                <a:spcPct val="100000"/>
              </a:lnSpc>
            </a:pPr>
            <a:r>
              <a:rPr lang="en-GB" sz="1200" b="1" dirty="0"/>
              <a:t>    	Awards VARCHAR(32),</a:t>
            </a:r>
          </a:p>
          <a:p>
            <a:pPr>
              <a:lnSpc>
                <a:spcPct val="100000"/>
              </a:lnSpc>
            </a:pPr>
            <a:endParaRPr lang="en-GB" sz="1200" b="1" dirty="0"/>
          </a:p>
          <a:p>
            <a:pPr>
              <a:lnSpc>
                <a:spcPct val="100000"/>
              </a:lnSpc>
            </a:pPr>
            <a:r>
              <a:rPr lang="en-GB" sz="1200" b="1" dirty="0"/>
              <a:t>    	FOREIGN KEY(ActorID) REFERENCES ACTOR(ActorID),</a:t>
            </a:r>
          </a:p>
          <a:p>
            <a:pPr>
              <a:lnSpc>
                <a:spcPct val="100000"/>
              </a:lnSpc>
            </a:pPr>
            <a:r>
              <a:rPr lang="en-GB" sz="1200" b="1" dirty="0"/>
              <a:t>    	PRIMARY KEY(ActorID,Awards)</a:t>
            </a:r>
          </a:p>
          <a:p>
            <a:pPr>
              <a:lnSpc>
                <a:spcPct val="100000"/>
              </a:lnSpc>
            </a:pPr>
            <a:r>
              <a:rPr lang="en-GB" sz="1200" b="1" dirty="0"/>
              <a:t>);</a:t>
            </a:r>
          </a:p>
          <a:p>
            <a:pPr>
              <a:lnSpc>
                <a:spcPct val="100000"/>
              </a:lnSpc>
            </a:pPr>
            <a:endParaRPr lang="en-US" sz="1200" b="1" dirty="0"/>
          </a:p>
          <a:p>
            <a:pPr>
              <a:lnSpc>
                <a:spcPct val="100000"/>
              </a:lnSpc>
            </a:pPr>
            <a:r>
              <a:rPr lang="en-GB" sz="1200" b="1" dirty="0"/>
              <a:t>CREATE TABLE PERFORMEDIN(</a:t>
            </a:r>
          </a:p>
          <a:p>
            <a:pPr>
              <a:lnSpc>
                <a:spcPct val="100000"/>
              </a:lnSpc>
            </a:pPr>
            <a:r>
              <a:rPr lang="en-GB" sz="1200" b="1" dirty="0"/>
              <a:t>	ActorID INT,</a:t>
            </a:r>
          </a:p>
          <a:p>
            <a:pPr>
              <a:lnSpc>
                <a:spcPct val="100000"/>
              </a:lnSpc>
            </a:pPr>
            <a:r>
              <a:rPr lang="en-GB" sz="1200" b="1" dirty="0"/>
              <a:t>    	ContentID INT,</a:t>
            </a:r>
          </a:p>
          <a:p>
            <a:pPr>
              <a:lnSpc>
                <a:spcPct val="100000"/>
              </a:lnSpc>
            </a:pPr>
            <a:endParaRPr lang="en-GB" sz="1200" b="1" dirty="0"/>
          </a:p>
          <a:p>
            <a:pPr>
              <a:lnSpc>
                <a:spcPct val="100000"/>
              </a:lnSpc>
            </a:pPr>
            <a:r>
              <a:rPr lang="en-GB" sz="1200" b="1" dirty="0"/>
              <a:t>    	FOREIGN KEY(ActorID) REFERENCES ACTOR(ActorID),</a:t>
            </a:r>
          </a:p>
          <a:p>
            <a:pPr>
              <a:lnSpc>
                <a:spcPct val="100000"/>
              </a:lnSpc>
            </a:pPr>
            <a:r>
              <a:rPr lang="en-GB" sz="1200" b="1" dirty="0"/>
              <a:t>   	FOREIGN KEY(ContentID) REFERENCES 	CONTENT(ContentID),</a:t>
            </a:r>
          </a:p>
          <a:p>
            <a:pPr>
              <a:lnSpc>
                <a:spcPct val="100000"/>
              </a:lnSpc>
            </a:pPr>
            <a:r>
              <a:rPr lang="en-GB" sz="1200" b="1" dirty="0"/>
              <a:t>   	PRIMARY KEY(ActorID,ContentID)</a:t>
            </a:r>
          </a:p>
          <a:p>
            <a:pPr>
              <a:lnSpc>
                <a:spcPct val="100000"/>
              </a:lnSpc>
            </a:pPr>
            <a:r>
              <a:rPr lang="en-GB" sz="1200" b="1" dirty="0"/>
              <a:t>);</a:t>
            </a:r>
          </a:p>
        </p:txBody>
      </p:sp>
      <p:sp>
        <p:nvSpPr>
          <p:cNvPr id="6" name="Content Placeholder 4">
            <a:extLst>
              <a:ext uri="{FF2B5EF4-FFF2-40B4-BE49-F238E27FC236}">
                <a16:creationId xmlns:a16="http://schemas.microsoft.com/office/drawing/2014/main" id="{FF08B7D2-002E-9E88-6C4F-4054776AD4D4}"/>
              </a:ext>
            </a:extLst>
          </p:cNvPr>
          <p:cNvSpPr txBox="1">
            <a:spLocks/>
          </p:cNvSpPr>
          <p:nvPr/>
        </p:nvSpPr>
        <p:spPr>
          <a:xfrm>
            <a:off x="5549900" y="203200"/>
            <a:ext cx="5237911" cy="6248400"/>
          </a:xfrm>
          <a:prstGeom prst="rect">
            <a:avLst/>
          </a:prstGeom>
        </p:spPr>
        <p:txBody>
          <a:bodyPr vert="horz" lIns="91440" tIns="45720" rIns="91440" bIns="45720" rtlCol="0">
            <a:no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200" b="1" dirty="0"/>
              <a:t>CREATE TABLE WatchProfile(</a:t>
            </a:r>
          </a:p>
          <a:p>
            <a:pPr>
              <a:lnSpc>
                <a:spcPct val="100000"/>
              </a:lnSpc>
            </a:pPr>
            <a:r>
              <a:rPr lang="en-GB" sz="1200" b="1" dirty="0"/>
              <a:t>	ProfileType VARCHAR(32),</a:t>
            </a:r>
          </a:p>
          <a:p>
            <a:pPr>
              <a:lnSpc>
                <a:spcPct val="100000"/>
              </a:lnSpc>
            </a:pPr>
            <a:r>
              <a:rPr lang="en-GB" sz="1200" b="1" dirty="0"/>
              <a:t>   	 Audio VARCHAR(32),</a:t>
            </a:r>
          </a:p>
          <a:p>
            <a:pPr>
              <a:lnSpc>
                <a:spcPct val="100000"/>
              </a:lnSpc>
            </a:pPr>
            <a:r>
              <a:rPr lang="en-GB" sz="1200" b="1" dirty="0"/>
              <a:t>    	PercentageProgress INT,</a:t>
            </a:r>
          </a:p>
          <a:p>
            <a:pPr>
              <a:lnSpc>
                <a:spcPct val="100000"/>
              </a:lnSpc>
            </a:pPr>
            <a:r>
              <a:rPr lang="en-GB" sz="1200" b="1" dirty="0"/>
              <a:t>    	UserID INT,</a:t>
            </a:r>
          </a:p>
          <a:p>
            <a:pPr>
              <a:lnSpc>
                <a:spcPct val="100000"/>
              </a:lnSpc>
            </a:pPr>
            <a:r>
              <a:rPr lang="en-GB" sz="1200" b="1" dirty="0"/>
              <a:t>    	ContentID INT,</a:t>
            </a:r>
          </a:p>
          <a:p>
            <a:pPr>
              <a:lnSpc>
                <a:spcPct val="100000"/>
              </a:lnSpc>
            </a:pPr>
            <a:endParaRPr lang="en-GB" sz="1200" b="1" dirty="0"/>
          </a:p>
          <a:p>
            <a:pPr>
              <a:lnSpc>
                <a:spcPct val="100000"/>
              </a:lnSpc>
            </a:pPr>
            <a:r>
              <a:rPr lang="en-GB" sz="1200" b="1" dirty="0"/>
              <a:t>    	FOREIGN KEY(UserID) REFERENCES USERS(UserID),</a:t>
            </a:r>
          </a:p>
          <a:p>
            <a:pPr>
              <a:lnSpc>
                <a:spcPct val="100000"/>
              </a:lnSpc>
            </a:pPr>
            <a:r>
              <a:rPr lang="en-GB" sz="1200" b="1" dirty="0"/>
              <a:t>    	FOREIGN KEY(ContentID) REFERENCES C	ONTENT(ContentID),</a:t>
            </a:r>
          </a:p>
          <a:p>
            <a:pPr>
              <a:lnSpc>
                <a:spcPct val="100000"/>
              </a:lnSpc>
            </a:pPr>
            <a:r>
              <a:rPr lang="en-GB" sz="1200" b="1" dirty="0"/>
              <a:t>    	PRIMARY KEY(UserID,ContentID,PofileType)</a:t>
            </a:r>
          </a:p>
          <a:p>
            <a:pPr>
              <a:lnSpc>
                <a:spcPct val="100000"/>
              </a:lnSpc>
            </a:pPr>
            <a:r>
              <a:rPr lang="en-GB" sz="1200" b="1" dirty="0"/>
              <a:t>);</a:t>
            </a:r>
            <a:r>
              <a:rPr lang="en-US" sz="1400" b="1" dirty="0"/>
              <a:t> </a:t>
            </a:r>
          </a:p>
        </p:txBody>
      </p:sp>
    </p:spTree>
    <p:extLst>
      <p:ext uri="{BB962C8B-B14F-4D97-AF65-F5344CB8AC3E}">
        <p14:creationId xmlns:p14="http://schemas.microsoft.com/office/powerpoint/2010/main" val="1218137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12333" y="2414016"/>
            <a:ext cx="6208746" cy="1196931"/>
          </a:xfrm>
        </p:spPr>
        <p:txBody>
          <a:bodyPr>
            <a:normAutofit/>
          </a:bodyPr>
          <a:lstStyle/>
          <a:p>
            <a:r>
              <a:rPr lang="en-US" sz="4800" dirty="0"/>
              <a:t>INSERTING VALUES​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951221"/>
            <a:ext cx="11794768" cy="5770254"/>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USERS VALUES (1, 1, 'amit_patel123', 'amit_password', 'Amit', 'Patel', 'M', '1985-06-15', 'amitpatel@gmail.com', 7207696357, 'UPI', 'Mumbai', '2023-01-01', '2023-02-01’);</a:t>
            </a:r>
          </a:p>
          <a:p>
            <a:pPr marL="0" indent="0">
              <a:buNone/>
            </a:pPr>
            <a:r>
              <a:rPr lang="en-US" sz="1400" dirty="0">
                <a:latin typeface="Times New Roman" panose="02020603050405020304" pitchFamily="18" charset="0"/>
                <a:cs typeface="Times New Roman" panose="02020603050405020304" pitchFamily="18" charset="0"/>
              </a:rPr>
              <a:t>INSERT INTO USERS VALUES (2, 2, 'priya_sharma456', 'priya_password', 'Priya', 'Sharma', 'F', '1990-09-20', 'priyasharma@gmail.com', 7204596357, 'Card', 'Delhi', '2023-02-15', '2023-05-15’);</a:t>
            </a:r>
          </a:p>
          <a:p>
            <a:pPr marL="0" indent="0">
              <a:buNone/>
            </a:pPr>
            <a:r>
              <a:rPr lang="en-US" sz="1400" dirty="0">
                <a:latin typeface="Times New Roman" panose="02020603050405020304" pitchFamily="18" charset="0"/>
                <a:cs typeface="Times New Roman" panose="02020603050405020304" pitchFamily="18" charset="0"/>
              </a:rPr>
              <a:t>INSERT INTO USERS VALUES (3, 3, 'rahul_singh789', 'rahul_password', 'Rahul', 'Singh', 'M', '1988-04-10', 'rahulsingh@gmail.com', 7207696677, 'NetBanking', 'Bangalore', '2023-03-20', '2024-03-20’);</a:t>
            </a:r>
          </a:p>
          <a:p>
            <a:pPr marL="0" indent="0">
              <a:buNone/>
            </a:pPr>
            <a:r>
              <a:rPr lang="en-US" sz="1400" dirty="0">
                <a:latin typeface="Times New Roman" panose="02020603050405020304" pitchFamily="18" charset="0"/>
                <a:cs typeface="Times New Roman" panose="02020603050405020304" pitchFamily="18" charset="0"/>
              </a:rPr>
              <a:t>INSERT INTO USERS VALUES (4, 3, 'anita_verma101', 'anita_password', 'Anita', 'Verma', 'F', '1995-12-25', 'anitaverma@gmail.com', 7307696357, 'UPI', 'Kolkata', '2023-04-10', '2024-04-10’);</a:t>
            </a:r>
          </a:p>
          <a:p>
            <a:pPr marL="0" indent="0">
              <a:buNone/>
            </a:pPr>
            <a:r>
              <a:rPr lang="en-US" sz="1400" dirty="0">
                <a:latin typeface="Times New Roman" panose="02020603050405020304" pitchFamily="18" charset="0"/>
                <a:cs typeface="Times New Roman" panose="02020603050405020304" pitchFamily="18" charset="0"/>
              </a:rPr>
              <a:t>INSERT INTO USERS VALUES (5, 1, 'sandeep_gupta202', 'sandeep_password', 'Sandeep', 'Gupta', 'M', '1983-11-30', 'sandeepgupta@gmail.com', 7207696657, 'Card', 'Chennai', '2023-05-05', '2023-06-05’);</a:t>
            </a:r>
          </a:p>
          <a:p>
            <a:pPr marL="0" indent="0">
              <a:buNone/>
            </a:pPr>
            <a:r>
              <a:rPr lang="en-US" sz="1400" dirty="0">
                <a:latin typeface="Times New Roman" panose="02020603050405020304" pitchFamily="18" charset="0"/>
                <a:cs typeface="Times New Roman" panose="02020603050405020304" pitchFamily="18" charset="0"/>
              </a:rPr>
              <a:t>INSERT INTO USERS VALUES (6, 2, 'deepa_das303', 'deepa_password', 'Deepa', 'Das', 'F', '1992-08-12', 'deepadas@gmail.com', 7207556357, 'NetBanking', 'Hyderabad', '2023-06-25', '2023-09-25’);</a:t>
            </a:r>
          </a:p>
          <a:p>
            <a:pPr marL="0" indent="0">
              <a:buNone/>
            </a:pPr>
            <a:r>
              <a:rPr lang="en-US" sz="1400" dirty="0">
                <a:latin typeface="Times New Roman" panose="02020603050405020304" pitchFamily="18" charset="0"/>
                <a:cs typeface="Times New Roman" panose="02020603050405020304" pitchFamily="18" charset="0"/>
              </a:rPr>
              <a:t>INSERT INTO USERS VALUES (7, 2, 'raj_kumar404', 'raj_password', 'Raj', 'Kumar', 'M', '1986-03-18', 'rajkumar@gmail.com', 7677696357, 'UPI', 'Pune', '2023-07-30', '2023-10-30’);</a:t>
            </a:r>
          </a:p>
          <a:p>
            <a:pPr marL="0" indent="0">
              <a:buNone/>
            </a:pPr>
            <a:r>
              <a:rPr lang="en-US" sz="1400" dirty="0">
                <a:latin typeface="Times New Roman" panose="02020603050405020304" pitchFamily="18" charset="0"/>
                <a:cs typeface="Times New Roman" panose="02020603050405020304" pitchFamily="18" charset="0"/>
              </a:rPr>
              <a:t>INSERT INTO USERS VALUES (8, 1, 'neha_reddy505', 'neha_password', 'Neha', 'Reddy', 'F', '1989-07-05', 'nehareddy@gmail.com', 7277696357, 'Card', 'Jaipur', '2023-08-10', '2023-09-10’);</a:t>
            </a:r>
          </a:p>
          <a:p>
            <a:pPr marL="0" indent="0">
              <a:buNone/>
            </a:pPr>
            <a:r>
              <a:rPr lang="en-US" sz="1400" dirty="0">
                <a:latin typeface="Times New Roman" panose="02020603050405020304" pitchFamily="18" charset="0"/>
                <a:cs typeface="Times New Roman" panose="02020603050405020304" pitchFamily="18" charset="0"/>
              </a:rPr>
              <a:t>INSERT INTO USERS VALUES (9, 3, 'vikram_rao606', 'vikram_password', 'Vikram', 'Rao', 'M', '1991-05-08', 'vikramrao@gmail.com', 7205596357, 'NetBanking', 'Ahmedabad', '2023-09-15', '2024-09-15’);</a:t>
            </a:r>
          </a:p>
          <a:p>
            <a:pPr marL="0" indent="0">
              <a:buNone/>
            </a:pPr>
            <a:r>
              <a:rPr lang="en-US" sz="1400" dirty="0">
                <a:latin typeface="Times New Roman" panose="02020603050405020304" pitchFamily="18" charset="0"/>
                <a:cs typeface="Times New Roman" panose="02020603050405020304" pitchFamily="18" charset="0"/>
              </a:rPr>
              <a:t>INSERT INTO USERS VALUES (10, 1, 'pooja_malhotra707', 'pooja_password', 'Pooja', 'Malhotra', 'F', '1984-10-22', 'poojamalhotra@gmail.com', 7211696357, 'UPI', 'Lucknow', '2023-10-20', '2023-10-20');</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322359"/>
            <a:ext cx="321060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USERS</a:t>
            </a:r>
          </a:p>
        </p:txBody>
      </p:sp>
    </p:spTree>
    <p:extLst>
      <p:ext uri="{BB962C8B-B14F-4D97-AF65-F5344CB8AC3E}">
        <p14:creationId xmlns:p14="http://schemas.microsoft.com/office/powerpoint/2010/main" val="285776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951221"/>
            <a:ext cx="11794768" cy="5770254"/>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USERS VALUES (11, 1, 'rakesh_joshi808', 'rakesh_password', 'Rakesh', 'Joshi', 'M', '1993-02-28', 'rakeshjoshi@gmail.com', 7222696357, 'Card', 'Surat', '2023-11-01', '2023-12-01’);</a:t>
            </a:r>
          </a:p>
          <a:p>
            <a:pPr marL="0" indent="0">
              <a:buNone/>
            </a:pPr>
            <a:r>
              <a:rPr lang="en-US" sz="1400" dirty="0">
                <a:latin typeface="Times New Roman" panose="02020603050405020304" pitchFamily="18" charset="0"/>
                <a:cs typeface="Times New Roman" panose="02020603050405020304" pitchFamily="18" charset="0"/>
              </a:rPr>
              <a:t>INSERT INTO USERS VALUES (12, 2, 'sneha_choudhary909', 'sneha_password', 'Sneha', 'Choudhary', 'F', '1987-09-17', 'snehachoudhary@gmail.com', 7207236357, 'NetBanking', 'Kanpur', '2023-12-05', '2024-03-05’);</a:t>
            </a:r>
          </a:p>
          <a:p>
            <a:pPr marL="0" indent="0">
              <a:buNone/>
            </a:pPr>
            <a:r>
              <a:rPr lang="en-US" sz="1400" dirty="0">
                <a:latin typeface="Times New Roman" panose="02020603050405020304" pitchFamily="18" charset="0"/>
                <a:cs typeface="Times New Roman" panose="02020603050405020304" pitchFamily="18" charset="0"/>
              </a:rPr>
              <a:t>INSERT INTO USERS VALUES (13, 3, 'alok_mehra1010', 'alok_password', 'Alok', 'Mehra', 'M', '1990-06-08', 'alokmehra@gmail.com', 7207696333, 'UPI', 'Nagpur', '2024-01-10', '2025-01-10’);</a:t>
            </a:r>
          </a:p>
          <a:p>
            <a:pPr marL="0" indent="0">
              <a:buNone/>
            </a:pPr>
            <a:r>
              <a:rPr lang="en-US" sz="1400" dirty="0">
                <a:latin typeface="Times New Roman" panose="02020603050405020304" pitchFamily="18" charset="0"/>
                <a:cs typeface="Times New Roman" panose="02020603050405020304" pitchFamily="18" charset="0"/>
              </a:rPr>
              <a:t>INSERT INTO USERS VALUES (14, 2, 'riya_shah1111', 'riya_password', 'Riya', 'Shah', 'F', '1988-04-02', 'riyashah@gmail.com', 7227696357, 'Card', 'Indore', '2024-02-15', '2024-05-15’);</a:t>
            </a:r>
          </a:p>
          <a:p>
            <a:pPr marL="0" indent="0">
              <a:buNone/>
            </a:pPr>
            <a:r>
              <a:rPr lang="en-US" sz="1400" dirty="0">
                <a:latin typeface="Times New Roman" panose="02020603050405020304" pitchFamily="18" charset="0"/>
                <a:cs typeface="Times New Roman" panose="02020603050405020304" pitchFamily="18" charset="0"/>
              </a:rPr>
              <a:t>INSERT INTO USERS VALUES (15, 3, 'amitabh_mishra1212', 'amitabh_password', 'Amitabh', 'Mishra', 'M', '1983-12-11', 'amitabhmishra@gmail.com',826457348,'UPI','Amritsar','2024-02-15', '2025-02-15’);</a:t>
            </a:r>
          </a:p>
          <a:p>
            <a:pPr marL="0" indent="0">
              <a:buNone/>
            </a:pPr>
            <a:r>
              <a:rPr lang="en-US" sz="1400" dirty="0">
                <a:latin typeface="Times New Roman" panose="02020603050405020304" pitchFamily="18" charset="0"/>
                <a:cs typeface="Times New Roman" panose="02020603050405020304" pitchFamily="18" charset="0"/>
              </a:rPr>
              <a:t>INSERT INTO USERS VALUES (16, 1, 'mitali_rajput1313', 'mitali_password', 'Mitali', 'Rajput', 'F', '1994-08-24', 'mitalirajput@gmail.com', 7447696357, 'UPI', 'Visakhapatnam', '2024-04-10', '2024-05-10’);</a:t>
            </a:r>
          </a:p>
          <a:p>
            <a:pPr marL="0" indent="0">
              <a:buNone/>
            </a:pPr>
            <a:r>
              <a:rPr lang="en-US" sz="1400" dirty="0">
                <a:latin typeface="Times New Roman" panose="02020603050405020304" pitchFamily="18" charset="0"/>
                <a:cs typeface="Times New Roman" panose="02020603050405020304" pitchFamily="18" charset="0"/>
              </a:rPr>
              <a:t>INSERT INTO USERS VALUES (17, 1, 'rohit_gandhi1414', 'rohit_password', 'Rohit', 'Gandhi', 'M', '1986-02-15', 'rohitgandhi@gmail.com', 5607696357, 'Card', 'Thane', '2024-05-05', '2024-06-05’);</a:t>
            </a:r>
          </a:p>
          <a:p>
            <a:pPr marL="0" indent="0">
              <a:buNone/>
            </a:pPr>
            <a:r>
              <a:rPr lang="en-US" sz="1400" dirty="0">
                <a:latin typeface="Times New Roman" panose="02020603050405020304" pitchFamily="18" charset="0"/>
                <a:cs typeface="Times New Roman" panose="02020603050405020304" pitchFamily="18" charset="0"/>
              </a:rPr>
              <a:t>INSERT INTO USERS VALUES (18, 2, 'sunita_yadav1515', 'sunita_password', 'Sunita', 'Yadav', 'F', '1991-07-28', 'sunitayadav@gmail.com', 8407696357, 'NetBanking', 'Coimbatore', '2024-06-25', '2024-09-25’);</a:t>
            </a:r>
          </a:p>
          <a:p>
            <a:pPr marL="0" indent="0">
              <a:buNone/>
            </a:pPr>
            <a:r>
              <a:rPr lang="en-US" sz="1400" dirty="0">
                <a:latin typeface="Times New Roman" panose="02020603050405020304" pitchFamily="18" charset="0"/>
                <a:cs typeface="Times New Roman" panose="02020603050405020304" pitchFamily="18" charset="0"/>
              </a:rPr>
              <a:t>INSERT INTO USERS VALUES (19, 2, 'vishal_agarwal1616', 'vishal_password', 'Vishal', 'Agarwal', 'M', '1985-11-06', 'vishalagarwal@gmail.com', 7288696357, 'UPI', 'Patna', '2024-07-30', '2024-10-30’);</a:t>
            </a:r>
          </a:p>
          <a:p>
            <a:pPr marL="0" indent="0">
              <a:buNone/>
            </a:pPr>
            <a:r>
              <a:rPr lang="en-US" sz="1400" dirty="0">
                <a:latin typeface="Times New Roman" panose="02020603050405020304" pitchFamily="18" charset="0"/>
                <a:cs typeface="Times New Roman" panose="02020603050405020304" pitchFamily="18" charset="0"/>
              </a:rPr>
              <a:t>INSERT INTO USERS VALUES (20, 3, 'kavita_sharma1717', 'kavita_password', 'Kavita', 'Sharma', 'F', '1990-03-19', 'kavitasharma@gmail.com', 7207696123, 'Card', 'Lucknow', '2024-08-10', '2025-08-10');</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322359"/>
            <a:ext cx="321060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USERS</a:t>
            </a:r>
          </a:p>
        </p:txBody>
      </p:sp>
    </p:spTree>
    <p:extLst>
      <p:ext uri="{BB962C8B-B14F-4D97-AF65-F5344CB8AC3E}">
        <p14:creationId xmlns:p14="http://schemas.microsoft.com/office/powerpoint/2010/main" val="2341188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951221"/>
            <a:ext cx="5496604" cy="5770254"/>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USERS_LANGUAGE VALUES (1, 'Hindi’);</a:t>
            </a:r>
          </a:p>
          <a:p>
            <a:pPr marL="0" indent="0">
              <a:buNone/>
            </a:pPr>
            <a:r>
              <a:rPr lang="en-US" sz="1400" dirty="0">
                <a:latin typeface="Times New Roman" panose="02020603050405020304" pitchFamily="18" charset="0"/>
                <a:cs typeface="Times New Roman" panose="02020603050405020304" pitchFamily="18" charset="0"/>
              </a:rPr>
              <a:t>INSERT INTO USERS_LANGUAGE VALUES (1, 'Tamil’);</a:t>
            </a:r>
          </a:p>
          <a:p>
            <a:pPr marL="0" indent="0">
              <a:buNone/>
            </a:pPr>
            <a:r>
              <a:rPr lang="en-US" sz="1400" dirty="0">
                <a:latin typeface="Times New Roman" panose="02020603050405020304" pitchFamily="18" charset="0"/>
                <a:cs typeface="Times New Roman" panose="02020603050405020304" pitchFamily="18" charset="0"/>
              </a:rPr>
              <a:t>INSERT INTO USERS_LANGUAGE VALUES (1, 'Telugu’);</a:t>
            </a:r>
          </a:p>
          <a:p>
            <a:pPr marL="0" indent="0">
              <a:buNone/>
            </a:pPr>
            <a:r>
              <a:rPr lang="en-US" sz="1400" dirty="0">
                <a:latin typeface="Times New Roman" panose="02020603050405020304" pitchFamily="18" charset="0"/>
                <a:cs typeface="Times New Roman" panose="02020603050405020304" pitchFamily="18" charset="0"/>
              </a:rPr>
              <a:t>INSERT INTO USERS_LANGUAGE VALUES (2, 'Hindi’);</a:t>
            </a:r>
          </a:p>
          <a:p>
            <a:pPr marL="0" indent="0">
              <a:buNone/>
            </a:pPr>
            <a:r>
              <a:rPr lang="en-US" sz="1400" dirty="0">
                <a:latin typeface="Times New Roman" panose="02020603050405020304" pitchFamily="18" charset="0"/>
                <a:cs typeface="Times New Roman" panose="02020603050405020304" pitchFamily="18" charset="0"/>
              </a:rPr>
              <a:t>INSERT INTO USERS_LANGUAGE VALUES (2, 'Telugu’);</a:t>
            </a:r>
          </a:p>
          <a:p>
            <a:pPr marL="0" indent="0">
              <a:buNone/>
            </a:pPr>
            <a:r>
              <a:rPr lang="en-US" sz="1400" dirty="0">
                <a:latin typeface="Times New Roman" panose="02020603050405020304" pitchFamily="18" charset="0"/>
                <a:cs typeface="Times New Roman" panose="02020603050405020304" pitchFamily="18" charset="0"/>
              </a:rPr>
              <a:t>INSERT INTO USERS_LANGUAGE VALUES (2, 'Punjabi’);</a:t>
            </a:r>
          </a:p>
          <a:p>
            <a:pPr marL="0" indent="0">
              <a:buNone/>
            </a:pPr>
            <a:r>
              <a:rPr lang="en-US" sz="1400" dirty="0">
                <a:latin typeface="Times New Roman" panose="02020603050405020304" pitchFamily="18" charset="0"/>
                <a:cs typeface="Times New Roman" panose="02020603050405020304" pitchFamily="18" charset="0"/>
              </a:rPr>
              <a:t>INSERT INTO USERS_LANGUAGE VALUES (3, 'Tamil’);</a:t>
            </a:r>
          </a:p>
          <a:p>
            <a:pPr marL="0" indent="0">
              <a:buNone/>
            </a:pPr>
            <a:r>
              <a:rPr lang="en-US" sz="1400" dirty="0">
                <a:latin typeface="Times New Roman" panose="02020603050405020304" pitchFamily="18" charset="0"/>
                <a:cs typeface="Times New Roman" panose="02020603050405020304" pitchFamily="18" charset="0"/>
              </a:rPr>
              <a:t>INSERT INTO USERS_LANGUAGE VALUES (3, 'Telugu’);</a:t>
            </a:r>
          </a:p>
          <a:p>
            <a:pPr marL="0" indent="0">
              <a:buNone/>
            </a:pPr>
            <a:r>
              <a:rPr lang="en-US" sz="1400" dirty="0">
                <a:latin typeface="Times New Roman" panose="02020603050405020304" pitchFamily="18" charset="0"/>
                <a:cs typeface="Times New Roman" panose="02020603050405020304" pitchFamily="18" charset="0"/>
              </a:rPr>
              <a:t>INSERT INTO USERS_LANGUAGE VALUES (3, 'Odia’);</a:t>
            </a:r>
          </a:p>
          <a:p>
            <a:pPr marL="0" indent="0">
              <a:buNone/>
            </a:pPr>
            <a:r>
              <a:rPr lang="en-US" sz="1400" dirty="0">
                <a:latin typeface="Times New Roman" panose="02020603050405020304" pitchFamily="18" charset="0"/>
                <a:cs typeface="Times New Roman" panose="02020603050405020304" pitchFamily="18" charset="0"/>
              </a:rPr>
              <a:t>INSERT INTO USERS_LANGUAGE VALUES (4, 'Hindi’);</a:t>
            </a:r>
          </a:p>
          <a:p>
            <a:pPr marL="0" indent="0">
              <a:buNone/>
            </a:pPr>
            <a:r>
              <a:rPr lang="en-US" sz="1400" dirty="0">
                <a:latin typeface="Times New Roman" panose="02020603050405020304" pitchFamily="18" charset="0"/>
                <a:cs typeface="Times New Roman" panose="02020603050405020304" pitchFamily="18" charset="0"/>
              </a:rPr>
              <a:t>INSERT INTO USERS_LANGUAGE VALUES (4, 'Tamil’);</a:t>
            </a:r>
          </a:p>
          <a:p>
            <a:pPr marL="0" indent="0">
              <a:buNone/>
            </a:pPr>
            <a:r>
              <a:rPr lang="en-US" sz="1400" dirty="0">
                <a:latin typeface="Times New Roman" panose="02020603050405020304" pitchFamily="18" charset="0"/>
                <a:cs typeface="Times New Roman" panose="02020603050405020304" pitchFamily="18" charset="0"/>
              </a:rPr>
              <a:t>INSERT INTO USERS_LANGUAGE VALUES (5, 'Tamil’);</a:t>
            </a:r>
          </a:p>
          <a:p>
            <a:pPr marL="0" indent="0">
              <a:buNone/>
            </a:pPr>
            <a:r>
              <a:rPr lang="en-US" sz="1400" dirty="0">
                <a:latin typeface="Times New Roman" panose="02020603050405020304" pitchFamily="18" charset="0"/>
                <a:cs typeface="Times New Roman" panose="02020603050405020304" pitchFamily="18" charset="0"/>
              </a:rPr>
              <a:t>INSERT INTO USERS_LANGUAGE VALUES (5, 'Telugu’);</a:t>
            </a:r>
          </a:p>
          <a:p>
            <a:pPr marL="0" indent="0">
              <a:buNone/>
            </a:pPr>
            <a:r>
              <a:rPr lang="en-US" sz="1400" dirty="0">
                <a:latin typeface="Times New Roman" panose="02020603050405020304" pitchFamily="18" charset="0"/>
                <a:cs typeface="Times New Roman" panose="02020603050405020304" pitchFamily="18" charset="0"/>
              </a:rPr>
              <a:t>INSERT INTO USERS_LANGUAGE VALUES (6, 'Hindi’);</a:t>
            </a:r>
          </a:p>
          <a:p>
            <a:pPr marL="0" indent="0">
              <a:buNone/>
            </a:pPr>
            <a:r>
              <a:rPr lang="en-US" sz="1400" dirty="0">
                <a:latin typeface="Times New Roman" panose="02020603050405020304" pitchFamily="18" charset="0"/>
                <a:cs typeface="Times New Roman" panose="02020603050405020304" pitchFamily="18" charset="0"/>
              </a:rPr>
              <a:t>INSERT INTO USERS_LANGUAGE VALUES (6, 'Punjabi’);</a:t>
            </a:r>
          </a:p>
          <a:p>
            <a:pPr marL="0" indent="0">
              <a:buNone/>
            </a:pPr>
            <a:r>
              <a:rPr lang="en-US" sz="1400" dirty="0">
                <a:latin typeface="Times New Roman" panose="02020603050405020304" pitchFamily="18" charset="0"/>
                <a:cs typeface="Times New Roman" panose="02020603050405020304" pitchFamily="18" charset="0"/>
              </a:rPr>
              <a:t>INSERT INTO USERS_LANGUAGE VALUES (7, 'Telugu');</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5" y="322359"/>
            <a:ext cx="3406547"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USERS_LANGUAGE </a:t>
            </a:r>
          </a:p>
        </p:txBody>
      </p:sp>
      <p:sp>
        <p:nvSpPr>
          <p:cNvPr id="5" name="Table Placeholder 2">
            <a:extLst>
              <a:ext uri="{FF2B5EF4-FFF2-40B4-BE49-F238E27FC236}">
                <a16:creationId xmlns:a16="http://schemas.microsoft.com/office/drawing/2014/main" id="{FB5AB27C-4F0E-8BA5-B090-A44B7D77CED2}"/>
              </a:ext>
            </a:extLst>
          </p:cNvPr>
          <p:cNvSpPr txBox="1">
            <a:spLocks/>
          </p:cNvSpPr>
          <p:nvPr/>
        </p:nvSpPr>
        <p:spPr>
          <a:xfrm>
            <a:off x="5438874" y="922840"/>
            <a:ext cx="5123380" cy="582701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(7, 'Punjabi’);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(8, 'Hindi’);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(8, 'Punjabi’);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(9, 'Hindi’);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(9, 'Tamil’);</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(10, 'Punjabi’);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(10, 'Odia’);</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(11, 'Hindi’);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(11, 'Telugu’);</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(12, 'Tamil’);</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(12, 'Odia’);</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(13, 'Hindi’);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(13, 'Punjabi’);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(14, 'Hindi’);</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(14, 'Odia’);</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USERS_LANGUAGE VALUES (15, 'Telugu');</a:t>
            </a:r>
          </a:p>
        </p:txBody>
      </p:sp>
    </p:spTree>
    <p:extLst>
      <p:ext uri="{BB962C8B-B14F-4D97-AF65-F5344CB8AC3E}">
        <p14:creationId xmlns:p14="http://schemas.microsoft.com/office/powerpoint/2010/main" val="428800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02282" y="1093496"/>
            <a:ext cx="12043584" cy="5584420"/>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USERS_LANGUAGE VALUES (15, 'Punjabi’);</a:t>
            </a:r>
          </a:p>
          <a:p>
            <a:pPr marL="0" indent="0">
              <a:buNone/>
            </a:pPr>
            <a:r>
              <a:rPr lang="en-US" sz="1600" dirty="0">
                <a:latin typeface="Times New Roman" panose="02020603050405020304" pitchFamily="18" charset="0"/>
                <a:cs typeface="Times New Roman" panose="02020603050405020304" pitchFamily="18" charset="0"/>
              </a:rPr>
              <a:t>INSERT INTO USERS_LANGUAGE VALUES (16, 'Hindi’);</a:t>
            </a:r>
          </a:p>
          <a:p>
            <a:pPr marL="0" indent="0">
              <a:buNone/>
            </a:pPr>
            <a:r>
              <a:rPr lang="en-US" sz="1600" dirty="0">
                <a:latin typeface="Times New Roman" panose="02020603050405020304" pitchFamily="18" charset="0"/>
                <a:cs typeface="Times New Roman" panose="02020603050405020304" pitchFamily="18" charset="0"/>
              </a:rPr>
              <a:t>INSERT INTO USERS_LANGUAGE VALUES (16, 'Odia’);</a:t>
            </a:r>
          </a:p>
          <a:p>
            <a:pPr marL="0" indent="0">
              <a:buNone/>
            </a:pPr>
            <a:r>
              <a:rPr lang="en-US" sz="1600" dirty="0">
                <a:latin typeface="Times New Roman" panose="02020603050405020304" pitchFamily="18" charset="0"/>
                <a:cs typeface="Times New Roman" panose="02020603050405020304" pitchFamily="18" charset="0"/>
              </a:rPr>
              <a:t>INSERT INTO USERS_LANGUAGE VALUES (17, 'Hindi’);</a:t>
            </a:r>
          </a:p>
          <a:p>
            <a:pPr marL="0" indent="0">
              <a:buNone/>
            </a:pPr>
            <a:r>
              <a:rPr lang="en-US" sz="1600" dirty="0">
                <a:latin typeface="Times New Roman" panose="02020603050405020304" pitchFamily="18" charset="0"/>
                <a:cs typeface="Times New Roman" panose="02020603050405020304" pitchFamily="18" charset="0"/>
              </a:rPr>
              <a:t>INSERT INTO USERS_LANGUAGE VALUES (17, 'Telugu’);</a:t>
            </a:r>
          </a:p>
          <a:p>
            <a:pPr marL="0" indent="0">
              <a:buNone/>
            </a:pPr>
            <a:r>
              <a:rPr lang="en-US" sz="1600" dirty="0">
                <a:latin typeface="Times New Roman" panose="02020603050405020304" pitchFamily="18" charset="0"/>
                <a:cs typeface="Times New Roman" panose="02020603050405020304" pitchFamily="18" charset="0"/>
              </a:rPr>
              <a:t>INSERT INTO USERS_LANGUAGE VALUES (18, 'Tamil’);</a:t>
            </a:r>
          </a:p>
          <a:p>
            <a:pPr marL="0" indent="0">
              <a:buNone/>
            </a:pPr>
            <a:r>
              <a:rPr lang="en-US" sz="1600" dirty="0">
                <a:latin typeface="Times New Roman" panose="02020603050405020304" pitchFamily="18" charset="0"/>
                <a:cs typeface="Times New Roman" panose="02020603050405020304" pitchFamily="18" charset="0"/>
              </a:rPr>
              <a:t>INSERT INTO USERS_LANGUAGE VALUES (18, 'Punjabi’);</a:t>
            </a:r>
          </a:p>
          <a:p>
            <a:pPr marL="0" indent="0">
              <a:buNone/>
            </a:pPr>
            <a:r>
              <a:rPr lang="en-US" sz="1600" dirty="0">
                <a:latin typeface="Times New Roman" panose="02020603050405020304" pitchFamily="18" charset="0"/>
                <a:cs typeface="Times New Roman" panose="02020603050405020304" pitchFamily="18" charset="0"/>
              </a:rPr>
              <a:t>INSERT INTO USERS_LANGUAGE VALUES (19, 'Hindi’);</a:t>
            </a:r>
          </a:p>
          <a:p>
            <a:pPr marL="0" indent="0">
              <a:buNone/>
            </a:pPr>
            <a:r>
              <a:rPr lang="en-US" sz="1600" dirty="0">
                <a:latin typeface="Times New Roman" panose="02020603050405020304" pitchFamily="18" charset="0"/>
                <a:cs typeface="Times New Roman" panose="02020603050405020304" pitchFamily="18" charset="0"/>
              </a:rPr>
              <a:t>INSERT INTO USERS_LANGUAGE VALUES (19, 'Telugu’);</a:t>
            </a:r>
          </a:p>
          <a:p>
            <a:pPr marL="0" indent="0">
              <a:buNone/>
            </a:pPr>
            <a:r>
              <a:rPr lang="en-US" sz="1600" dirty="0">
                <a:latin typeface="Times New Roman" panose="02020603050405020304" pitchFamily="18" charset="0"/>
                <a:cs typeface="Times New Roman" panose="02020603050405020304" pitchFamily="18" charset="0"/>
              </a:rPr>
              <a:t>INSERT INTO USERS_LANGUAGE VALUES (20, 'Hindi’);</a:t>
            </a:r>
          </a:p>
          <a:p>
            <a:pPr marL="0" indent="0">
              <a:buNone/>
            </a:pPr>
            <a:r>
              <a:rPr lang="en-US" sz="1600" dirty="0">
                <a:latin typeface="Times New Roman" panose="02020603050405020304" pitchFamily="18" charset="0"/>
                <a:cs typeface="Times New Roman" panose="02020603050405020304" pitchFamily="18" charset="0"/>
              </a:rPr>
              <a:t>INSERT INTO USERS_LANGUAGE VALUES (20, 'Odia');</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27</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462319"/>
            <a:ext cx="3537176"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USERS_LANGUAGE </a:t>
            </a:r>
          </a:p>
        </p:txBody>
      </p:sp>
      <p:sp>
        <p:nvSpPr>
          <p:cNvPr id="6" name="Table Placeholder 2">
            <a:extLst>
              <a:ext uri="{FF2B5EF4-FFF2-40B4-BE49-F238E27FC236}">
                <a16:creationId xmlns:a16="http://schemas.microsoft.com/office/drawing/2014/main" id="{5F2403CA-113F-46B0-64C4-973E23A93D76}"/>
              </a:ext>
            </a:extLst>
          </p:cNvPr>
          <p:cNvSpPr txBox="1">
            <a:spLocks/>
          </p:cNvSpPr>
          <p:nvPr/>
        </p:nvSpPr>
        <p:spPr>
          <a:xfrm>
            <a:off x="5530489" y="1049937"/>
            <a:ext cx="6513095" cy="405145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INSERT INTO SUBSCRIPTION VALUES (1, 'Basic', 30, '30%_refund_upto_2_days', 1, 149, 'Basic_subscription_with_limited_features_Max_device_login_is:1_at_Rs149’);</a:t>
            </a:r>
          </a:p>
          <a:p>
            <a:pPr marL="0" indent="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INSERT INTO SUBSCRIPTION VALUES (2, 'Standard', 90, '50%_refund_upto_5_days', 3, 399, 'Standard_subscription_with_more_features_Max_device_login_is:3_at_Rs399’);</a:t>
            </a:r>
          </a:p>
          <a:p>
            <a:pPr marL="0" indent="0">
              <a:buFont typeface="Arial" panose="020B0604020202020204" pitchFamily="34" charset="0"/>
              <a:buNone/>
            </a:pPr>
            <a:r>
              <a:rPr lang="en-US" sz="1600" dirty="0">
                <a:latin typeface="Times New Roman" panose="02020603050405020304" pitchFamily="18" charset="0"/>
                <a:cs typeface="Times New Roman" panose="02020603050405020304" pitchFamily="18" charset="0"/>
              </a:rPr>
              <a:t>INSERT INTO SUBSCRIPTION VALUES (3, 'Premium', 365, '50%_refund_upto_10_days', 5, 1499, 'Premium_subscription_with_full_features_Max_device_login_is:5_at_Rs1499');</a:t>
            </a:r>
          </a:p>
        </p:txBody>
      </p:sp>
      <p:sp>
        <p:nvSpPr>
          <p:cNvPr id="7" name="Table Placeholder 2">
            <a:extLst>
              <a:ext uri="{FF2B5EF4-FFF2-40B4-BE49-F238E27FC236}">
                <a16:creationId xmlns:a16="http://schemas.microsoft.com/office/drawing/2014/main" id="{93DA6C73-3DCC-5C24-76B1-BECDFAF435B6}"/>
              </a:ext>
            </a:extLst>
          </p:cNvPr>
          <p:cNvSpPr txBox="1">
            <a:spLocks/>
          </p:cNvSpPr>
          <p:nvPr/>
        </p:nvSpPr>
        <p:spPr>
          <a:xfrm>
            <a:off x="5530489" y="462319"/>
            <a:ext cx="2958678"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SUBSCRIPTION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067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1030984"/>
            <a:ext cx="12043584" cy="5584420"/>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CONTENT VALUES(101, '3Idiots', 'Comedy_Drama', 170, 'http://movies/3_idiots', 'http://trailers/3_idiots_trailer', '2009-12-25', 8.4);</a:t>
            </a:r>
          </a:p>
          <a:p>
            <a:pPr marL="0" indent="0">
              <a:buNone/>
            </a:pPr>
            <a:r>
              <a:rPr lang="en-US" sz="1400" dirty="0">
                <a:latin typeface="Times New Roman" panose="02020603050405020304" pitchFamily="18" charset="0"/>
                <a:cs typeface="Times New Roman" panose="02020603050405020304" pitchFamily="18" charset="0"/>
              </a:rPr>
              <a:t>INSERT INTO CONTENT VALUES(102, 'Dangal', 'BiographicalSportsDrama', 161, 'http://movies/dangal', 'http://trailers/dangal_trailer', '2016-12-23', 8.4);</a:t>
            </a:r>
          </a:p>
          <a:p>
            <a:pPr marL="0" indent="0">
              <a:buNone/>
            </a:pPr>
            <a:r>
              <a:rPr lang="en-US" sz="1400" dirty="0">
                <a:latin typeface="Times New Roman" panose="02020603050405020304" pitchFamily="18" charset="0"/>
                <a:cs typeface="Times New Roman" panose="02020603050405020304" pitchFamily="18" charset="0"/>
              </a:rPr>
              <a:t>INSERT INTO CONTENT VALUES(103, 'PK', 'SatiricalComedyDrama', 153, 'http://movies/pk', 'http://trailers/pk_trailer', '2014-12-19', 8.1);</a:t>
            </a:r>
          </a:p>
          <a:p>
            <a:pPr marL="0" indent="0">
              <a:buNone/>
            </a:pPr>
            <a:r>
              <a:rPr lang="en-US" sz="1400" dirty="0">
                <a:latin typeface="Times New Roman" panose="02020603050405020304" pitchFamily="18" charset="0"/>
                <a:cs typeface="Times New Roman" panose="02020603050405020304" pitchFamily="18" charset="0"/>
              </a:rPr>
              <a:t>INSERT INTO CONTENT VALUES(104, 'Lagaan', 'SportsDrama', 224, 'http://movies/lagaan', 'http://trailers/lagaan_trailer', '2001-06-15', 8.1);</a:t>
            </a:r>
          </a:p>
          <a:p>
            <a:pPr marL="0" indent="0">
              <a:buNone/>
            </a:pPr>
            <a:r>
              <a:rPr lang="en-US" sz="1400" dirty="0">
                <a:latin typeface="Times New Roman" panose="02020603050405020304" pitchFamily="18" charset="0"/>
                <a:cs typeface="Times New Roman" panose="02020603050405020304" pitchFamily="18" charset="0"/>
              </a:rPr>
              <a:t>INSERT INTO CONTENT VALUES(105, 'Baahubali:TheBeginning', 'EpicAction', 159, 'http://movies/baahubali_1', 'http://trailers/baahubali_1', '2015-07-10', 8.1);</a:t>
            </a:r>
          </a:p>
          <a:p>
            <a:pPr marL="0" indent="0">
              <a:buNone/>
            </a:pPr>
            <a:r>
              <a:rPr lang="en-US" sz="1400" dirty="0">
                <a:latin typeface="Times New Roman" panose="02020603050405020304" pitchFamily="18" charset="0"/>
                <a:cs typeface="Times New Roman" panose="02020603050405020304" pitchFamily="18" charset="0"/>
              </a:rPr>
              <a:t>INSERT INTO CONTENT VALUES(106, 'Baahubali2:TheConclusion', 'EpicAction', 171, 'http://movies/baahubali_2', 'http://trailers/baahubali_2', '2017-04-28', 8.2);</a:t>
            </a:r>
          </a:p>
          <a:p>
            <a:pPr marL="0" indent="0">
              <a:buNone/>
            </a:pPr>
            <a:r>
              <a:rPr lang="en-US" sz="1400" dirty="0">
                <a:latin typeface="Times New Roman" panose="02020603050405020304" pitchFamily="18" charset="0"/>
                <a:cs typeface="Times New Roman" panose="02020603050405020304" pitchFamily="18" charset="0"/>
              </a:rPr>
              <a:t>INSERT INTO CONTENT VALUES(107, 'GullyBoy', 'MusicalDrama', 153, 'http://movies/gully_boy', 'http://trailers/gully_boy', '2019-02-14', 8.1);</a:t>
            </a:r>
          </a:p>
          <a:p>
            <a:pPr marL="0" indent="0">
              <a:buNone/>
            </a:pPr>
            <a:r>
              <a:rPr lang="en-US" sz="1400" dirty="0">
                <a:latin typeface="Times New Roman" panose="02020603050405020304" pitchFamily="18" charset="0"/>
                <a:cs typeface="Times New Roman" panose="02020603050405020304" pitchFamily="18" charset="0"/>
              </a:rPr>
              <a:t>INSERT INTO CONTENT VALUES(108, 'Uri:TheSurgicalStrike', 'ActionWarFilm', 138, 'http://movies/uri', 'http://trailers/uri_trailer', '2019-01-11', 8.3);</a:t>
            </a:r>
          </a:p>
          <a:p>
            <a:pPr marL="0" indent="0">
              <a:buNone/>
            </a:pPr>
            <a:r>
              <a:rPr lang="en-US" sz="1400" dirty="0">
                <a:latin typeface="Times New Roman" panose="02020603050405020304" pitchFamily="18" charset="0"/>
                <a:cs typeface="Times New Roman" panose="02020603050405020304" pitchFamily="18" charset="0"/>
              </a:rPr>
              <a:t>INSERT INTO CONTENT VALUES(109, 'Andhadhun', 'BlackComedyCrimeThriller', 139, 'http://movies/andhadhun', 'http://trailers/andhadhun', '2018-10-05', 8.3);</a:t>
            </a:r>
          </a:p>
          <a:p>
            <a:pPr marL="0" indent="0">
              <a:buNone/>
            </a:pPr>
            <a:r>
              <a:rPr lang="en-US" sz="1400" dirty="0">
                <a:latin typeface="Times New Roman" panose="02020603050405020304" pitchFamily="18" charset="0"/>
                <a:cs typeface="Times New Roman" panose="02020603050405020304" pitchFamily="18" charset="0"/>
              </a:rPr>
              <a:t>INSERT INTO CONTENT VALUES(110, 'Padmaavat', 'EpicPeriodDrama', 164, 'http://movies/padmaavat', 'http://trailers/padmaavat', '2018-01-25', 6.9);</a:t>
            </a:r>
          </a:p>
          <a:p>
            <a:pPr marL="0" indent="0">
              <a:buNone/>
            </a:pPr>
            <a:r>
              <a:rPr lang="en-US" sz="1400" dirty="0">
                <a:latin typeface="Times New Roman" panose="02020603050405020304" pitchFamily="18" charset="0"/>
                <a:cs typeface="Times New Roman" panose="02020603050405020304" pitchFamily="18" charset="0"/>
              </a:rPr>
              <a:t>INSERT INTO CONTENT VALUES(111, 'Chhichhore', 'ComedyDrama', 143, 'http://movies/chhichhore', 'http://trailers/chhichhore', '2019-09-06', 8.2);</a:t>
            </a:r>
          </a:p>
          <a:p>
            <a:pPr marL="0" indent="0">
              <a:buNone/>
            </a:pPr>
            <a:r>
              <a:rPr lang="en-US" sz="1400" dirty="0">
                <a:latin typeface="Times New Roman" panose="02020603050405020304" pitchFamily="18" charset="0"/>
                <a:cs typeface="Times New Roman" panose="02020603050405020304" pitchFamily="18" charset="0"/>
              </a:rPr>
              <a:t>INSERT INTO CONTENT VALUES(112, 'KabirSingh', 'RomanticDrama', 175, 'http://movies/kabir_singh', 'http://trailers/kabir_singh', '2019-06-21', 7.1);</a:t>
            </a:r>
          </a:p>
          <a:p>
            <a:pPr marL="0" indent="0">
              <a:buNone/>
            </a:pPr>
            <a:r>
              <a:rPr lang="en-US" sz="1400" dirty="0">
                <a:latin typeface="Times New Roman" panose="02020603050405020304" pitchFamily="18" charset="0"/>
                <a:cs typeface="Times New Roman" panose="02020603050405020304" pitchFamily="18" charset="0"/>
              </a:rPr>
              <a:t>INSERT INTO CONTENT VALUES(113, 'Article15', 'CrimeDrama', 130, 'http://movies/article_15', 'http://trailers/article_15', '2019-06-28', 8.2);</a:t>
            </a:r>
          </a:p>
          <a:p>
            <a:pPr marL="0" indent="0">
              <a:buNone/>
            </a:pPr>
            <a:r>
              <a:rPr lang="en-US" sz="1400" dirty="0">
                <a:latin typeface="Times New Roman" panose="02020603050405020304" pitchFamily="18" charset="0"/>
                <a:cs typeface="Times New Roman" panose="02020603050405020304" pitchFamily="18" charset="0"/>
              </a:rPr>
              <a:t>INSERT INTO CONTENT VALUES(114, 'Drishyam', 'MysteryThriller', 163, 'http://movies/drishyam', 'http://trailers/drishyam', '2015-07-31', 8.2);</a:t>
            </a:r>
          </a:p>
          <a:p>
            <a:pPr marL="0" indent="0">
              <a:buNone/>
            </a:pPr>
            <a:r>
              <a:rPr lang="en-US" sz="1400" dirty="0">
                <a:latin typeface="Times New Roman" panose="02020603050405020304" pitchFamily="18" charset="0"/>
                <a:cs typeface="Times New Roman" panose="02020603050405020304" pitchFamily="18" charset="0"/>
              </a:rPr>
              <a:t>INSERT INTO CONTENT VALUES(115, 'Super30', 'BiographicalDrama', 154, 'http://movies/super_30', 'http://trailers/super_30', '2019-07-12', 8.0);</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28</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462319"/>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CONTENT </a:t>
            </a:r>
          </a:p>
        </p:txBody>
      </p:sp>
    </p:spTree>
    <p:extLst>
      <p:ext uri="{BB962C8B-B14F-4D97-AF65-F5344CB8AC3E}">
        <p14:creationId xmlns:p14="http://schemas.microsoft.com/office/powerpoint/2010/main" val="2059353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1030984"/>
            <a:ext cx="5365976" cy="5827016"/>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CONTENT_LANGUAGES VALUES (101, 'Hindi’);</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(101, 'Tamil’);</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(101, 'Odia’);</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(102, 'Hindi’);</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(102, 'Telugu’);</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(103, 'Hindi’);</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(103, 'Kannad’);</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(103, 'Punjabi’);</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(104, 'Hindi’);</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(104, 'Punjabi’);</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(105, 'Telugu’);</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(105, 'Odia’);</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(105, 'Tamil’);</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(106, 'Tamil’);</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(106, 'Kannad’);</a:t>
            </a:r>
          </a:p>
          <a:p>
            <a:pPr marL="0" indent="0">
              <a:buNone/>
            </a:pPr>
            <a:r>
              <a:rPr lang="en-US" sz="1400" dirty="0">
                <a:latin typeface="Times New Roman" panose="02020603050405020304" pitchFamily="18" charset="0"/>
                <a:cs typeface="Times New Roman" panose="02020603050405020304" pitchFamily="18" charset="0"/>
              </a:rPr>
              <a:t>INSERT INTO CONTENT_LANGUAGES VALUES (107, 'Hindi');</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29</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5" y="462319"/>
            <a:ext cx="4292956"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CONTENT_LANGUAGE </a:t>
            </a:r>
          </a:p>
        </p:txBody>
      </p:sp>
      <p:sp>
        <p:nvSpPr>
          <p:cNvPr id="5" name="Table Placeholder 2">
            <a:extLst>
              <a:ext uri="{FF2B5EF4-FFF2-40B4-BE49-F238E27FC236}">
                <a16:creationId xmlns:a16="http://schemas.microsoft.com/office/drawing/2014/main" id="{E81F8DBC-DFA3-92B9-B405-235444823B73}"/>
              </a:ext>
            </a:extLst>
          </p:cNvPr>
          <p:cNvSpPr txBox="1">
            <a:spLocks/>
          </p:cNvSpPr>
          <p:nvPr/>
        </p:nvSpPr>
        <p:spPr>
          <a:xfrm>
            <a:off x="5606865" y="1030984"/>
            <a:ext cx="5589910" cy="5584420"/>
          </a:xfrm>
          <a:prstGeom prst="rect">
            <a:avLst/>
          </a:prstGeom>
        </p:spPr>
        <p:txBody>
          <a:bodyPr vert="horz" lIns="91440" tIns="45720" rIns="91440" bIns="45720" rtlCol="0">
            <a:noAutofit/>
          </a:bodyPr>
          <a:lstStyle>
            <a:lvl1pPr indent="0">
              <a:lnSpc>
                <a:spcPct val="100000"/>
              </a:lnSpc>
              <a:spcBef>
                <a:spcPts val="0"/>
              </a:spcBef>
              <a:spcAft>
                <a:spcPts val="1200"/>
              </a:spcAft>
              <a:buFont typeface="Arial" panose="020B0604020202020204" pitchFamily="34" charset="0"/>
              <a:buNone/>
              <a:defRPr sz="1400">
                <a:latin typeface="Times New Roman" panose="02020603050405020304" pitchFamily="18" charset="0"/>
                <a:cs typeface="Times New Roman" panose="02020603050405020304" pitchFamily="18" charset="0"/>
              </a:defRPr>
            </a:lvl1pPr>
            <a:lvl2pPr marL="685800" indent="-228600">
              <a:lnSpc>
                <a:spcPct val="100000"/>
              </a:lnSpc>
              <a:spcBef>
                <a:spcPts val="0"/>
              </a:spcBef>
              <a:spcAft>
                <a:spcPts val="1200"/>
              </a:spcAft>
              <a:buFont typeface="Arial" panose="020B0604020202020204" pitchFamily="34" charset="0"/>
              <a:buChar char="•"/>
              <a:defRPr sz="2400"/>
            </a:lvl2pPr>
            <a:lvl3pPr marL="1143000" indent="-228600">
              <a:lnSpc>
                <a:spcPct val="100000"/>
              </a:lnSpc>
              <a:spcBef>
                <a:spcPts val="0"/>
              </a:spcBef>
              <a:spcAft>
                <a:spcPts val="1200"/>
              </a:spcAft>
              <a:buFont typeface="Arial" panose="020B0604020202020204" pitchFamily="34" charset="0"/>
              <a:buChar char="•"/>
              <a:defRPr sz="2000"/>
            </a:lvl3pPr>
            <a:lvl4pPr marL="1600200" indent="-228600">
              <a:lnSpc>
                <a:spcPct val="100000"/>
              </a:lnSpc>
              <a:spcBef>
                <a:spcPts val="0"/>
              </a:spcBef>
              <a:spcAft>
                <a:spcPts val="1200"/>
              </a:spcAft>
              <a:buFont typeface="Arial" panose="020B0604020202020204" pitchFamily="34" charset="0"/>
              <a:buChar char="•"/>
            </a:lvl4pPr>
            <a:lvl5pPr marL="2057400" indent="-228600">
              <a:lnSpc>
                <a:spcPct val="100000"/>
              </a:lnSpc>
              <a:spcBef>
                <a:spcPts val="0"/>
              </a:spcBef>
              <a:spcAft>
                <a:spcPts val="1200"/>
              </a:spcAft>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INSERT INTO CONTENT_LANGUAGES VALUES (107, 'Odia’);</a:t>
            </a:r>
          </a:p>
          <a:p>
            <a:r>
              <a:rPr lang="en-US" dirty="0"/>
              <a:t>INSERT INTO CONTENT_LANGUAGES VALUES (108, 'Telugu’);</a:t>
            </a:r>
          </a:p>
          <a:p>
            <a:r>
              <a:rPr lang="en-US" dirty="0"/>
              <a:t>INSERT INTO CONTENT_LANGUAGES VALUES (109, 'Punjabi’);</a:t>
            </a:r>
          </a:p>
          <a:p>
            <a:r>
              <a:rPr lang="en-US" dirty="0"/>
              <a:t>INSERT INTO CONTENT_LANGUAGES VALUES (110, 'Telugu’);</a:t>
            </a:r>
          </a:p>
          <a:p>
            <a:r>
              <a:rPr lang="en-US" dirty="0"/>
              <a:t>INSERT INTO CONTENT_LANGUAGES VALUES (111, 'Hindi’);</a:t>
            </a:r>
          </a:p>
          <a:p>
            <a:r>
              <a:rPr lang="en-US" dirty="0"/>
              <a:t>INSERT INTO CONTENT_LANGUAGES VALUES (111, 'Punjabi’);</a:t>
            </a:r>
          </a:p>
          <a:p>
            <a:r>
              <a:rPr lang="en-US" dirty="0"/>
              <a:t>INSERT INTO CONTENT_LANGUAGES VALUES (112, 'Tamil’);</a:t>
            </a:r>
          </a:p>
          <a:p>
            <a:r>
              <a:rPr lang="en-US" dirty="0"/>
              <a:t>INSERT INTO CONTENT_LANGUAGES VALUES (112, 'Telugu’);</a:t>
            </a:r>
          </a:p>
          <a:p>
            <a:r>
              <a:rPr lang="en-US" dirty="0"/>
              <a:t>INSERT INTO CONTENT_LANGUAGES VALUES (112, 'Punjabi’);</a:t>
            </a:r>
          </a:p>
          <a:p>
            <a:r>
              <a:rPr lang="en-US" dirty="0"/>
              <a:t>INSERT INTO CONTENT_LANGUAGES VALUES (113, 'Hindi’);</a:t>
            </a:r>
          </a:p>
          <a:p>
            <a:r>
              <a:rPr lang="en-US" dirty="0"/>
              <a:t>INSERT INTO CONTENT_LANGUAGES VALUES (114, 'Tamil’);</a:t>
            </a:r>
          </a:p>
          <a:p>
            <a:r>
              <a:rPr lang="en-US" dirty="0"/>
              <a:t>INSERT INTO CONTENT_LANGUAGES VALUES (115, 'Punjabi’);</a:t>
            </a:r>
          </a:p>
          <a:p>
            <a:r>
              <a:rPr lang="en-US" dirty="0"/>
              <a:t>INSERT INTO CONTENT_LANGUAGES VALUES (115, 'Odia');</a:t>
            </a:r>
          </a:p>
        </p:txBody>
      </p:sp>
    </p:spTree>
    <p:extLst>
      <p:ext uri="{BB962C8B-B14F-4D97-AF65-F5344CB8AC3E}">
        <p14:creationId xmlns:p14="http://schemas.microsoft.com/office/powerpoint/2010/main" val="2049798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165858" y="2042627"/>
            <a:ext cx="7753739" cy="3367573"/>
          </a:xfrm>
        </p:spPr>
        <p:txBody>
          <a:bodyPr>
            <a:normAutofit/>
          </a:bodyPr>
          <a:lstStyle/>
          <a:p>
            <a:r>
              <a:rPr lang="en-GB" dirty="0">
                <a:solidFill>
                  <a:srgbClr val="666666"/>
                </a:solidFill>
                <a:latin typeface="Times New Roman" panose="02020603050405020304" pitchFamily="18" charset="0"/>
                <a:cs typeface="Times New Roman" panose="02020603050405020304" pitchFamily="18" charset="0"/>
              </a:rPr>
              <a:t>We would like to express our heartfelt gratitude to our DBMS Professor, </a:t>
            </a:r>
            <a:r>
              <a:rPr lang="en-US" b="1" dirty="0">
                <a:solidFill>
                  <a:srgbClr val="666666"/>
                </a:solidFill>
                <a:latin typeface="Times New Roman" panose="02020603050405020304" pitchFamily="18" charset="0"/>
                <a:cs typeface="Times New Roman" panose="02020603050405020304" pitchFamily="18" charset="0"/>
              </a:rPr>
              <a:t>Prof. T. Ramakrishnudu, and Dr. R. B. V. Subramanyam </a:t>
            </a:r>
            <a:r>
              <a:rPr lang="en-GB" dirty="0">
                <a:solidFill>
                  <a:srgbClr val="666666"/>
                </a:solidFill>
                <a:latin typeface="Times New Roman" panose="02020603050405020304" pitchFamily="18" charset="0"/>
                <a:cs typeface="Times New Roman" panose="02020603050405020304" pitchFamily="18" charset="0"/>
              </a:rPr>
              <a:t>for providing this opportunity which helped us to broaden our understanding of database concepts. We are truly thankful for their teachings and lectures which helped us to develop this project.</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2" name="Title 1">
            <a:extLst>
              <a:ext uri="{FF2B5EF4-FFF2-40B4-BE49-F238E27FC236}">
                <a16:creationId xmlns:a16="http://schemas.microsoft.com/office/drawing/2014/main" id="{53C587B1-5B3B-3A5F-933A-B31148577D74}"/>
              </a:ext>
            </a:extLst>
          </p:cNvPr>
          <p:cNvSpPr>
            <a:spLocks noGrp="1"/>
          </p:cNvSpPr>
          <p:nvPr>
            <p:ph type="title"/>
          </p:nvPr>
        </p:nvSpPr>
        <p:spPr>
          <a:xfrm>
            <a:off x="4165858" y="578612"/>
            <a:ext cx="6589150" cy="869188"/>
          </a:xfrm>
        </p:spPr>
        <p:txBody>
          <a:bodyPr/>
          <a:lstStyle/>
          <a:p>
            <a:r>
              <a:rPr lang="en-GB" dirty="0"/>
              <a:t>Acknowledgment</a:t>
            </a:r>
            <a:endParaRPr lang="en-US" dirty="0"/>
          </a:p>
        </p:txBody>
      </p:sp>
    </p:spTree>
    <p:extLst>
      <p:ext uri="{BB962C8B-B14F-4D97-AF65-F5344CB8AC3E}">
        <p14:creationId xmlns:p14="http://schemas.microsoft.com/office/powerpoint/2010/main" val="459316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377016" y="1693409"/>
            <a:ext cx="11048359" cy="4141658"/>
          </a:xfrm>
        </p:spPr>
        <p:txBody>
          <a:bodyPr>
            <a:normAutofit/>
          </a:bodyPr>
          <a:lstStyle/>
          <a:p>
            <a:pPr marL="0" indent="0">
              <a:buNone/>
            </a:pPr>
            <a:r>
              <a:rPr lang="en-US" sz="1700" dirty="0">
                <a:latin typeface="Times New Roman" panose="02020603050405020304" pitchFamily="18" charset="0"/>
                <a:cs typeface="Times New Roman" panose="02020603050405020304" pitchFamily="18" charset="0"/>
              </a:rPr>
              <a:t>INSERT INTO GENRE VALUES(1,'Comedy','Light-hearted_humor',4.5);</a:t>
            </a:r>
          </a:p>
          <a:p>
            <a:pPr marL="0" indent="0">
              <a:buNone/>
            </a:pPr>
            <a:r>
              <a:rPr lang="en-US" sz="1700" dirty="0">
                <a:latin typeface="Times New Roman" panose="02020603050405020304" pitchFamily="18" charset="0"/>
                <a:cs typeface="Times New Roman" panose="02020603050405020304" pitchFamily="18" charset="0"/>
              </a:rPr>
              <a:t>INSERT INTO GENRE VALUES(2,'Action','High-octane_thrills',3.7);</a:t>
            </a:r>
          </a:p>
          <a:p>
            <a:pPr marL="0" indent="0">
              <a:buNone/>
            </a:pPr>
            <a:r>
              <a:rPr lang="en-US" sz="1700" dirty="0">
                <a:latin typeface="Times New Roman" panose="02020603050405020304" pitchFamily="18" charset="0"/>
                <a:cs typeface="Times New Roman" panose="02020603050405020304" pitchFamily="18" charset="0"/>
              </a:rPr>
              <a:t>INSERT INTO GENRE VALUES(3,'Drama','Emotional_storytelling',3.5);</a:t>
            </a:r>
          </a:p>
          <a:p>
            <a:pPr marL="0" indent="0">
              <a:buNone/>
            </a:pPr>
            <a:r>
              <a:rPr lang="en-US" sz="1700" dirty="0">
                <a:latin typeface="Times New Roman" panose="02020603050405020304" pitchFamily="18" charset="0"/>
                <a:cs typeface="Times New Roman" panose="02020603050405020304" pitchFamily="18" charset="0"/>
              </a:rPr>
              <a:t>INSERT INTO GENRE VALUES(4,'Horror', 'Spine-chilling_scares',4.0);</a:t>
            </a:r>
          </a:p>
          <a:p>
            <a:pPr marL="0" indent="0">
              <a:buNone/>
            </a:pPr>
            <a:r>
              <a:rPr lang="en-US" sz="1700" dirty="0">
                <a:latin typeface="Times New Roman" panose="02020603050405020304" pitchFamily="18" charset="0"/>
                <a:cs typeface="Times New Roman" panose="02020603050405020304" pitchFamily="18" charset="0"/>
              </a:rPr>
              <a:t>INSERT INTO GENRE VALUES(5,'Romance', 'Heartfelt love_stories',4.2);</a:t>
            </a:r>
          </a:p>
          <a:p>
            <a:pPr marL="0" indent="0">
              <a:buNone/>
            </a:pPr>
            <a:r>
              <a:rPr lang="en-US" sz="1700" dirty="0">
                <a:latin typeface="Times New Roman" panose="02020603050405020304" pitchFamily="18" charset="0"/>
                <a:cs typeface="Times New Roman" panose="02020603050405020304" pitchFamily="18" charset="0"/>
              </a:rPr>
              <a:t>INSERT INTO GENRE VALUES(6,'Fantasy', 'Magical_realms',3.2);</a:t>
            </a:r>
          </a:p>
          <a:p>
            <a:pPr marL="0" indent="0">
              <a:buNone/>
            </a:pPr>
            <a:r>
              <a:rPr lang="en-US" sz="1700" dirty="0">
                <a:latin typeface="Times New Roman" panose="02020603050405020304" pitchFamily="18" charset="0"/>
                <a:cs typeface="Times New Roman" panose="02020603050405020304" pitchFamily="18" charset="0"/>
              </a:rPr>
              <a:t>INSERT INTO GENRE VALUES(7,'Thriller', 'Suspenseful_plots',4.2);</a:t>
            </a:r>
          </a:p>
          <a:p>
            <a:pPr marL="0" indent="0">
              <a:buNone/>
            </a:pPr>
            <a:r>
              <a:rPr lang="en-US" sz="1700" dirty="0">
                <a:latin typeface="Times New Roman" panose="02020603050405020304" pitchFamily="18" charset="0"/>
                <a:cs typeface="Times New Roman" panose="02020603050405020304" pitchFamily="18" charset="0"/>
              </a:rPr>
              <a:t>INSERT INTO GENRE VALUES(8,'Mystery', 'Intriguing_puzzles',3.9);</a:t>
            </a:r>
          </a:p>
          <a:p>
            <a:pPr marL="0" indent="0">
              <a:buNone/>
            </a:pPr>
            <a:r>
              <a:rPr lang="en-US" sz="1700" dirty="0">
                <a:latin typeface="Times New Roman" panose="02020603050405020304" pitchFamily="18" charset="0"/>
                <a:cs typeface="Times New Roman" panose="02020603050405020304" pitchFamily="18" charset="0"/>
              </a:rPr>
              <a:t>INSERT INTO GENRE VALUES(9,'ScienceFiction', 'Futuristic_adventures',3.6);</a:t>
            </a:r>
          </a:p>
          <a:p>
            <a:pPr marL="0" indent="0">
              <a:buNone/>
            </a:pPr>
            <a:r>
              <a:rPr lang="en-US" sz="1700" dirty="0">
                <a:latin typeface="Times New Roman" panose="02020603050405020304" pitchFamily="18" charset="0"/>
                <a:cs typeface="Times New Roman" panose="02020603050405020304" pitchFamily="18" charset="0"/>
              </a:rPr>
              <a:t>INSERT INTO GENRE VALUES(10,'Documentary','Factual_exploration',3.0);</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30</a:t>
            </a:fld>
            <a:endParaRPr lang="en-US" dirty="0"/>
          </a:p>
        </p:txBody>
      </p:sp>
      <p:sp>
        <p:nvSpPr>
          <p:cNvPr id="5" name="Table Placeholder 2">
            <a:extLst>
              <a:ext uri="{FF2B5EF4-FFF2-40B4-BE49-F238E27FC236}">
                <a16:creationId xmlns:a16="http://schemas.microsoft.com/office/drawing/2014/main" id="{DED63956-069D-3B82-113B-E5F9658D5EE4}"/>
              </a:ext>
            </a:extLst>
          </p:cNvPr>
          <p:cNvSpPr txBox="1">
            <a:spLocks/>
          </p:cNvSpPr>
          <p:nvPr/>
        </p:nvSpPr>
        <p:spPr>
          <a:xfrm>
            <a:off x="377016" y="796116"/>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GENRE</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98403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377017" y="993045"/>
            <a:ext cx="4568208" cy="5728429"/>
          </a:xfrm>
        </p:spPr>
        <p:txBody>
          <a:bodyPr>
            <a:normAutofit fontScale="92500" lnSpcReduction="10000"/>
          </a:bodyPr>
          <a:lstStyle/>
          <a:p>
            <a:pPr marL="0" indent="0">
              <a:buNone/>
            </a:pPr>
            <a:r>
              <a:rPr lang="en-US" sz="1700" dirty="0">
                <a:latin typeface="Times New Roman" panose="02020603050405020304" pitchFamily="18" charset="0"/>
                <a:cs typeface="Times New Roman" panose="02020603050405020304" pitchFamily="18" charset="0"/>
              </a:rPr>
              <a:t>INSERT INTO BelongsTo VALUES (101, 1);</a:t>
            </a:r>
          </a:p>
          <a:p>
            <a:pPr marL="0" indent="0">
              <a:buNone/>
            </a:pPr>
            <a:r>
              <a:rPr lang="en-US" sz="1700" dirty="0">
                <a:latin typeface="Times New Roman" panose="02020603050405020304" pitchFamily="18" charset="0"/>
                <a:cs typeface="Times New Roman" panose="02020603050405020304" pitchFamily="18" charset="0"/>
              </a:rPr>
              <a:t>INSERT INTO BelongsTo VALUES (101, 3);</a:t>
            </a:r>
          </a:p>
          <a:p>
            <a:pPr marL="0" indent="0">
              <a:buNone/>
            </a:pPr>
            <a:r>
              <a:rPr lang="en-US" sz="1700" dirty="0">
                <a:latin typeface="Times New Roman" panose="02020603050405020304" pitchFamily="18" charset="0"/>
                <a:cs typeface="Times New Roman" panose="02020603050405020304" pitchFamily="18" charset="0"/>
              </a:rPr>
              <a:t>INSERT INTO BelongsTo VALUES (102, 3);</a:t>
            </a:r>
          </a:p>
          <a:p>
            <a:pPr marL="0" indent="0">
              <a:buNone/>
            </a:pPr>
            <a:r>
              <a:rPr lang="en-US" sz="1700" dirty="0">
                <a:latin typeface="Times New Roman" panose="02020603050405020304" pitchFamily="18" charset="0"/>
                <a:cs typeface="Times New Roman" panose="02020603050405020304" pitchFamily="18" charset="0"/>
              </a:rPr>
              <a:t>INSERT INTO BelongsTo VALUES (102, 5);</a:t>
            </a:r>
          </a:p>
          <a:p>
            <a:pPr marL="0" indent="0">
              <a:buNone/>
            </a:pPr>
            <a:r>
              <a:rPr lang="en-US" sz="1700" dirty="0">
                <a:latin typeface="Times New Roman" panose="02020603050405020304" pitchFamily="18" charset="0"/>
                <a:cs typeface="Times New Roman" panose="02020603050405020304" pitchFamily="18" charset="0"/>
              </a:rPr>
              <a:t>INSERT INTO BelongsTo VALUES (103, 1);</a:t>
            </a:r>
          </a:p>
          <a:p>
            <a:pPr marL="0" indent="0">
              <a:buNone/>
            </a:pPr>
            <a:r>
              <a:rPr lang="en-US" sz="1700" dirty="0">
                <a:latin typeface="Times New Roman" panose="02020603050405020304" pitchFamily="18" charset="0"/>
                <a:cs typeface="Times New Roman" panose="02020603050405020304" pitchFamily="18" charset="0"/>
              </a:rPr>
              <a:t>INSERT INTO BelongsTo VALUES (103, 3);</a:t>
            </a:r>
          </a:p>
          <a:p>
            <a:pPr marL="0" indent="0">
              <a:buNone/>
            </a:pPr>
            <a:r>
              <a:rPr lang="en-US" sz="1700" dirty="0">
                <a:latin typeface="Times New Roman" panose="02020603050405020304" pitchFamily="18" charset="0"/>
                <a:cs typeface="Times New Roman" panose="02020603050405020304" pitchFamily="18" charset="0"/>
              </a:rPr>
              <a:t>INSERT INTO BelongsTo VALUES (104, 3);</a:t>
            </a:r>
          </a:p>
          <a:p>
            <a:pPr marL="0" indent="0">
              <a:buNone/>
            </a:pPr>
            <a:r>
              <a:rPr lang="en-US" sz="1700" dirty="0">
                <a:latin typeface="Times New Roman" panose="02020603050405020304" pitchFamily="18" charset="0"/>
                <a:cs typeface="Times New Roman" panose="02020603050405020304" pitchFamily="18" charset="0"/>
              </a:rPr>
              <a:t>INSERT INTO BelongsTo VALUES (104, 6);</a:t>
            </a:r>
          </a:p>
          <a:p>
            <a:pPr marL="0" indent="0">
              <a:buNone/>
            </a:pPr>
            <a:r>
              <a:rPr lang="en-US" sz="1700" dirty="0">
                <a:latin typeface="Times New Roman" panose="02020603050405020304" pitchFamily="18" charset="0"/>
                <a:cs typeface="Times New Roman" panose="02020603050405020304" pitchFamily="18" charset="0"/>
              </a:rPr>
              <a:t>INSERT INTO BelongsTo VALUES (105, 2);</a:t>
            </a:r>
          </a:p>
          <a:p>
            <a:pPr marL="0" indent="0">
              <a:buNone/>
            </a:pPr>
            <a:r>
              <a:rPr lang="en-US" sz="1700" dirty="0">
                <a:latin typeface="Times New Roman" panose="02020603050405020304" pitchFamily="18" charset="0"/>
                <a:cs typeface="Times New Roman" panose="02020603050405020304" pitchFamily="18" charset="0"/>
              </a:rPr>
              <a:t>INSERT INTO BelongsTo VALUES (105, 6);</a:t>
            </a:r>
          </a:p>
          <a:p>
            <a:pPr marL="0" indent="0">
              <a:buNone/>
            </a:pPr>
            <a:r>
              <a:rPr lang="en-US" sz="1700" dirty="0">
                <a:latin typeface="Times New Roman" panose="02020603050405020304" pitchFamily="18" charset="0"/>
                <a:cs typeface="Times New Roman" panose="02020603050405020304" pitchFamily="18" charset="0"/>
              </a:rPr>
              <a:t>INSERT INTO BelongsTo VALUES (106, 2);</a:t>
            </a:r>
          </a:p>
          <a:p>
            <a:pPr marL="0" indent="0">
              <a:buNone/>
            </a:pPr>
            <a:r>
              <a:rPr lang="en-US" sz="1700" dirty="0">
                <a:latin typeface="Times New Roman" panose="02020603050405020304" pitchFamily="18" charset="0"/>
                <a:cs typeface="Times New Roman" panose="02020603050405020304" pitchFamily="18" charset="0"/>
              </a:rPr>
              <a:t>INSERT INTO BelongsTo VALUES (106, 6);</a:t>
            </a:r>
          </a:p>
          <a:p>
            <a:pPr marL="0" indent="0">
              <a:buNone/>
            </a:pPr>
            <a:r>
              <a:rPr lang="en-US" sz="1700" dirty="0">
                <a:latin typeface="Times New Roman" panose="02020603050405020304" pitchFamily="18" charset="0"/>
                <a:cs typeface="Times New Roman" panose="02020603050405020304" pitchFamily="18" charset="0"/>
              </a:rPr>
              <a:t>INSERT INTO BelongsTo VALUES (107, 5);</a:t>
            </a:r>
          </a:p>
          <a:p>
            <a:pPr marL="0" indent="0">
              <a:buNone/>
            </a:pPr>
            <a:r>
              <a:rPr lang="en-US" sz="1700" dirty="0">
                <a:latin typeface="Times New Roman" panose="02020603050405020304" pitchFamily="18" charset="0"/>
                <a:cs typeface="Times New Roman" panose="02020603050405020304" pitchFamily="18" charset="0"/>
              </a:rPr>
              <a:t>INSERT INTO BelongsTo VALUES (107, 7);</a:t>
            </a:r>
          </a:p>
          <a:p>
            <a:pPr marL="0" indent="0">
              <a:buNone/>
            </a:pPr>
            <a:r>
              <a:rPr lang="en-US" sz="1700" dirty="0">
                <a:latin typeface="Times New Roman" panose="02020603050405020304" pitchFamily="18" charset="0"/>
                <a:cs typeface="Times New Roman" panose="02020603050405020304" pitchFamily="18" charset="0"/>
              </a:rPr>
              <a:t>INSERT INTO BelongsTo VALUES (108, 2);</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31</a:t>
            </a:fld>
            <a:endParaRPr lang="en-US" dirty="0"/>
          </a:p>
        </p:txBody>
      </p:sp>
      <p:sp>
        <p:nvSpPr>
          <p:cNvPr id="5" name="Table Placeholder 2">
            <a:extLst>
              <a:ext uri="{FF2B5EF4-FFF2-40B4-BE49-F238E27FC236}">
                <a16:creationId xmlns:a16="http://schemas.microsoft.com/office/drawing/2014/main" id="{DED63956-069D-3B82-113B-E5F9658D5EE4}"/>
              </a:ext>
            </a:extLst>
          </p:cNvPr>
          <p:cNvSpPr txBox="1">
            <a:spLocks/>
          </p:cNvSpPr>
          <p:nvPr/>
        </p:nvSpPr>
        <p:spPr>
          <a:xfrm>
            <a:off x="377016" y="372706"/>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BELONGSTO</a:t>
            </a:r>
            <a:r>
              <a:rPr lang="en-US" dirty="0">
                <a:latin typeface="Times New Roman" panose="02020603050405020304" pitchFamily="18" charset="0"/>
                <a:cs typeface="Times New Roman" panose="02020603050405020304" pitchFamily="18" charset="0"/>
              </a:rPr>
              <a:t> </a:t>
            </a:r>
          </a:p>
        </p:txBody>
      </p:sp>
      <p:sp>
        <p:nvSpPr>
          <p:cNvPr id="2" name="Table Placeholder 2">
            <a:extLst>
              <a:ext uri="{FF2B5EF4-FFF2-40B4-BE49-F238E27FC236}">
                <a16:creationId xmlns:a16="http://schemas.microsoft.com/office/drawing/2014/main" id="{31A336CE-2D42-0AD1-DEEA-A1D8DB17E1DC}"/>
              </a:ext>
            </a:extLst>
          </p:cNvPr>
          <p:cNvSpPr txBox="1">
            <a:spLocks/>
          </p:cNvSpPr>
          <p:nvPr/>
        </p:nvSpPr>
        <p:spPr>
          <a:xfrm>
            <a:off x="5298575" y="993044"/>
            <a:ext cx="4568208" cy="57284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(108, 7);</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(109, 7);</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(109, 8);</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(110, 3);</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(110, 5);</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(111, 3);</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(111, 1);</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(112, 5);</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(112, 3);</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(113, 8);</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(113, 3);</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(114, 7);</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(114, 8);</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(115, 3);</a:t>
            </a:r>
          </a:p>
          <a:p>
            <a:pPr marL="0" indent="0">
              <a:buFont typeface="Arial" panose="020B0604020202020204" pitchFamily="34" charset="0"/>
              <a:buNone/>
            </a:pPr>
            <a:r>
              <a:rPr lang="en-US" sz="1700" dirty="0">
                <a:latin typeface="Times New Roman" panose="02020603050405020304" pitchFamily="18" charset="0"/>
                <a:cs typeface="Times New Roman" panose="02020603050405020304" pitchFamily="18" charset="0"/>
              </a:rPr>
              <a:t>INSERT INTO BelongsTo VALUES (115, 10);</a:t>
            </a:r>
          </a:p>
        </p:txBody>
      </p:sp>
    </p:spTree>
    <p:extLst>
      <p:ext uri="{BB962C8B-B14F-4D97-AF65-F5344CB8AC3E}">
        <p14:creationId xmlns:p14="http://schemas.microsoft.com/office/powerpoint/2010/main" val="1043233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1560318"/>
            <a:ext cx="12043584" cy="4796032"/>
          </a:xfrm>
        </p:spPr>
        <p:txBody>
          <a:bodyPr>
            <a:noAutofit/>
          </a:bodyPr>
          <a:lstStyle/>
          <a:p>
            <a:pPr marL="0" indent="0">
              <a:buNone/>
            </a:pPr>
            <a:r>
              <a:rPr lang="en-US" sz="1700" dirty="0">
                <a:latin typeface="Times New Roman" panose="02020603050405020304" pitchFamily="18" charset="0"/>
                <a:cs typeface="Times New Roman" panose="02020603050405020304" pitchFamily="18" charset="0"/>
              </a:rPr>
              <a:t>INSERT INTO DIRECTOR VALUES (1, 'Karan', 'Johar', 'M', '1972-05-25 00:00:00', 'karanjohar.jpg');</a:t>
            </a:r>
          </a:p>
          <a:p>
            <a:pPr marL="0" indent="0">
              <a:buNone/>
            </a:pPr>
            <a:r>
              <a:rPr lang="en-US" sz="1700" dirty="0">
                <a:latin typeface="Times New Roman" panose="02020603050405020304" pitchFamily="18" charset="0"/>
                <a:cs typeface="Times New Roman" panose="02020603050405020304" pitchFamily="18" charset="0"/>
              </a:rPr>
              <a:t>INSERT INTO DIRECTOR VALUES (2, 'Sanjay', 'Leela', 'M', '1972-11-29 00:00:00', 'sanjayleela.jpg');</a:t>
            </a:r>
          </a:p>
          <a:p>
            <a:pPr marL="0" indent="0">
              <a:buNone/>
            </a:pPr>
            <a:r>
              <a:rPr lang="en-US" sz="1700" dirty="0">
                <a:latin typeface="Times New Roman" panose="02020603050405020304" pitchFamily="18" charset="0"/>
                <a:cs typeface="Times New Roman" panose="02020603050405020304" pitchFamily="18" charset="0"/>
              </a:rPr>
              <a:t>INSERT INTO DIRECTOR VALUES (3, 'Rajkumar', 'Hirani', 'M', '1962-11-20 00:00:00', 'rajkumarhirani.jpg');</a:t>
            </a:r>
          </a:p>
          <a:p>
            <a:pPr marL="0" indent="0">
              <a:buNone/>
            </a:pPr>
            <a:r>
              <a:rPr lang="en-US" sz="1700" dirty="0">
                <a:latin typeface="Times New Roman" panose="02020603050405020304" pitchFamily="18" charset="0"/>
                <a:cs typeface="Times New Roman" panose="02020603050405020304" pitchFamily="18" charset="0"/>
              </a:rPr>
              <a:t>INSERT INTO DIRECTOR VALUES (4, 'Anurag', 'Kashyap', 'M', '1972-09-10 00:00:00', 'anuragkashyap.jpg');</a:t>
            </a:r>
          </a:p>
          <a:p>
            <a:pPr marL="0" indent="0">
              <a:buNone/>
            </a:pPr>
            <a:r>
              <a:rPr lang="en-US" sz="1700" dirty="0">
                <a:latin typeface="Times New Roman" panose="02020603050405020304" pitchFamily="18" charset="0"/>
                <a:cs typeface="Times New Roman" panose="02020603050405020304" pitchFamily="18" charset="0"/>
              </a:rPr>
              <a:t>INSERT INTO DIRECTOR VALUES (5, 'Zoya', 'Akhtar', 'F', '1972-10-14 00:00:00', 'zoyaakhtar.jpg');</a:t>
            </a:r>
          </a:p>
          <a:p>
            <a:pPr marL="0" indent="0">
              <a:buNone/>
            </a:pPr>
            <a:r>
              <a:rPr lang="en-US" sz="1700" dirty="0">
                <a:latin typeface="Times New Roman" panose="02020603050405020304" pitchFamily="18" charset="0"/>
                <a:cs typeface="Times New Roman" panose="02020603050405020304" pitchFamily="18" charset="0"/>
              </a:rPr>
              <a:t>INSERT INTO DIRECTOR VALUES (6, 'Imtiaz', 'Ali', 'M', '1971-06-16 00:00:00', 'imtiazali.jpg');</a:t>
            </a:r>
          </a:p>
          <a:p>
            <a:pPr marL="0" indent="0">
              <a:buNone/>
            </a:pPr>
            <a:r>
              <a:rPr lang="en-US" sz="1700" dirty="0">
                <a:latin typeface="Times New Roman" panose="02020603050405020304" pitchFamily="18" charset="0"/>
                <a:cs typeface="Times New Roman" panose="02020603050405020304" pitchFamily="18" charset="0"/>
              </a:rPr>
              <a:t>INSERT INTO DIRECTOR VALUES (7, 'Anurag', 'Basu', 'M', '1974-05-08 00:00:00', 'anuragbasu.jpg');</a:t>
            </a:r>
          </a:p>
          <a:p>
            <a:pPr marL="0" indent="0">
              <a:buNone/>
            </a:pPr>
            <a:r>
              <a:rPr lang="en-US" sz="1700" dirty="0">
                <a:latin typeface="Times New Roman" panose="02020603050405020304" pitchFamily="18" charset="0"/>
                <a:cs typeface="Times New Roman" panose="02020603050405020304" pitchFamily="18" charset="0"/>
              </a:rPr>
              <a:t>INSERT INTO DIRECTOR VALUES (8, 'Vishal', 'Bhardwaj', 'M', '1965-08-04 00:00:00', 'vishalbhardwaj.jpg');</a:t>
            </a:r>
          </a:p>
          <a:p>
            <a:pPr marL="0" indent="0">
              <a:buNone/>
            </a:pPr>
            <a:r>
              <a:rPr lang="en-US" sz="1700" dirty="0">
                <a:latin typeface="Times New Roman" panose="02020603050405020304" pitchFamily="18" charset="0"/>
                <a:cs typeface="Times New Roman" panose="02020603050405020304" pitchFamily="18" charset="0"/>
              </a:rPr>
              <a:t>INSERT INTO DIRECTOR VALUES (9, 'Farah', 'Khan', 'F', '1965-01-09 00:00:00', 'farahkhan.jpg');</a:t>
            </a:r>
          </a:p>
          <a:p>
            <a:pPr marL="0" indent="0">
              <a:buNone/>
            </a:pPr>
            <a:r>
              <a:rPr lang="en-US" sz="1700" dirty="0">
                <a:latin typeface="Times New Roman" panose="02020603050405020304" pitchFamily="18" charset="0"/>
                <a:cs typeface="Times New Roman" panose="02020603050405020304" pitchFamily="18" charset="0"/>
              </a:rPr>
              <a:t>INSERT INTO DIRECTOR VALUES (10, 'Rohit', 'Shetty', 'M', '1973-03-14 00:00:00', 'rohitshetty.jpg');</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32</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693478"/>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DIRECTOR</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15780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74208" y="622493"/>
            <a:ext cx="12043584" cy="6234178"/>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DIRECTOR_AWARDS VALUES (1, 'BestDirector,FilmfareAwards’);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(1, 'BestDirector,NationalFilmAwards’);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(2, 'BestDirector,IIFAAwards’);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(2, 'BestDirector,ScreenAwards’);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(2, 'BestDirector,CriticsChoiceAwards’);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(3, 'BestDirector,ZeeCineAwards’);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(3, 'BestDirector,StardustAwards’);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(4, 'BestDirector,FilmfareAwards’);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(4, 'BestDirector,ScreenAwards’);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(5, 'BestDirector,ZeeCineAwards’);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(6, 'BestDirector,IIFAAwards’);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(6, 'BestDirector,CriticsChoiceAwards’);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(7, 'BestDirector,StardustAwards’);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(8, 'BestDirector,FilmfareAwards’);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(9, 'BestDirector,ScreenAwards’);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(9, 'BestDirector,CriticsChoiceAwards’); </a:t>
            </a:r>
          </a:p>
          <a:p>
            <a:pPr marL="0" indent="0">
              <a:buNone/>
            </a:pPr>
            <a:r>
              <a:rPr lang="en-US" sz="1400" dirty="0">
                <a:latin typeface="Times New Roman" panose="02020603050405020304" pitchFamily="18" charset="0"/>
                <a:cs typeface="Times New Roman" panose="02020603050405020304" pitchFamily="18" charset="0"/>
              </a:rPr>
              <a:t>INSERT INTO DIRECTOR_AWARDS VALUES (10, 'BestDirector,ZeeCineAwards');</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33</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74208" y="76329"/>
            <a:ext cx="3639376"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DIRECTOR_AWARDS </a:t>
            </a:r>
          </a:p>
        </p:txBody>
      </p:sp>
    </p:spTree>
    <p:extLst>
      <p:ext uri="{BB962C8B-B14F-4D97-AF65-F5344CB8AC3E}">
        <p14:creationId xmlns:p14="http://schemas.microsoft.com/office/powerpoint/2010/main" val="1008592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74208" y="1137006"/>
            <a:ext cx="6223955" cy="6234178"/>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(1, 101);</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(1, 102);</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(2, 110);</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(3, 103);</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(3, 111);</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(4, 113);</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(4, 114);</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(5, 107); </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(5, 108);</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(6, 112);</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(6, 115);</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(7, 109);</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(7, 110);</a:t>
            </a:r>
          </a:p>
          <a:p>
            <a:pPr marL="0" indent="0">
              <a:buNone/>
            </a:pPr>
            <a:r>
              <a:rPr lang="en-US" sz="1600" dirty="0">
                <a:latin typeface="Times New Roman" panose="02020603050405020304" pitchFamily="18" charset="0"/>
                <a:cs typeface="Times New Roman" panose="02020603050405020304" pitchFamily="18" charset="0"/>
              </a:rPr>
              <a:t>INSERT INTO DIRECTED (DirectorID, ContentID) VALUES (8, 103);</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34</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74208" y="337586"/>
            <a:ext cx="3639376"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DIRECTED</a:t>
            </a:r>
          </a:p>
        </p:txBody>
      </p:sp>
      <p:sp>
        <p:nvSpPr>
          <p:cNvPr id="6" name="TextBox 5">
            <a:extLst>
              <a:ext uri="{FF2B5EF4-FFF2-40B4-BE49-F238E27FC236}">
                <a16:creationId xmlns:a16="http://schemas.microsoft.com/office/drawing/2014/main" id="{0F5F24E6-5571-E21C-0A91-BD1156268F48}"/>
              </a:ext>
            </a:extLst>
          </p:cNvPr>
          <p:cNvSpPr txBox="1"/>
          <p:nvPr/>
        </p:nvSpPr>
        <p:spPr>
          <a:xfrm>
            <a:off x="6095999" y="1137006"/>
            <a:ext cx="6223955" cy="4031873"/>
          </a:xfrm>
          <a:prstGeom prst="rect">
            <a:avLst/>
          </a:prstGeom>
        </p:spPr>
        <p:txBody>
          <a:bodyPr vert="horz" lIns="91440" tIns="45720" rIns="91440" bIns="45720" rtlCol="0">
            <a:noAutofit/>
          </a:bodyPr>
          <a:lstStyle>
            <a:lvl1pPr indent="0">
              <a:lnSpc>
                <a:spcPct val="100000"/>
              </a:lnSpc>
              <a:spcBef>
                <a:spcPts val="0"/>
              </a:spcBef>
              <a:spcAft>
                <a:spcPts val="1200"/>
              </a:spcAft>
              <a:buFont typeface="Arial" panose="020B0604020202020204" pitchFamily="34" charset="0"/>
              <a:buNone/>
              <a:defRPr sz="1600">
                <a:latin typeface="Times New Roman" panose="02020603050405020304" pitchFamily="18" charset="0"/>
                <a:cs typeface="Times New Roman" panose="02020603050405020304" pitchFamily="18" charset="0"/>
              </a:defRPr>
            </a:lvl1pPr>
            <a:lvl2pPr marL="685800" indent="-228600">
              <a:lnSpc>
                <a:spcPct val="100000"/>
              </a:lnSpc>
              <a:spcBef>
                <a:spcPts val="0"/>
              </a:spcBef>
              <a:spcAft>
                <a:spcPts val="1200"/>
              </a:spcAft>
              <a:buFont typeface="Arial" panose="020B0604020202020204" pitchFamily="34" charset="0"/>
              <a:buChar char="•"/>
              <a:defRPr sz="2400"/>
            </a:lvl2pPr>
            <a:lvl3pPr marL="1143000" indent="-228600">
              <a:lnSpc>
                <a:spcPct val="100000"/>
              </a:lnSpc>
              <a:spcBef>
                <a:spcPts val="0"/>
              </a:spcBef>
              <a:spcAft>
                <a:spcPts val="1200"/>
              </a:spcAft>
              <a:buFont typeface="Arial" panose="020B0604020202020204" pitchFamily="34" charset="0"/>
              <a:buChar char="•"/>
              <a:defRPr sz="2000"/>
            </a:lvl3pPr>
            <a:lvl4pPr marL="1600200" indent="-228600">
              <a:lnSpc>
                <a:spcPct val="100000"/>
              </a:lnSpc>
              <a:spcBef>
                <a:spcPts val="0"/>
              </a:spcBef>
              <a:spcAft>
                <a:spcPts val="1200"/>
              </a:spcAft>
              <a:buFont typeface="Arial" panose="020B0604020202020204" pitchFamily="34" charset="0"/>
              <a:buChar char="•"/>
            </a:lvl4pPr>
            <a:lvl5pPr marL="2057400" indent="-228600">
              <a:lnSpc>
                <a:spcPct val="100000"/>
              </a:lnSpc>
              <a:spcBef>
                <a:spcPts val="0"/>
              </a:spcBef>
              <a:spcAft>
                <a:spcPts val="1200"/>
              </a:spcAft>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INSERT INTO DIRECTED (DirectorID, ContentID) VALUES (8, 114);</a:t>
            </a:r>
          </a:p>
          <a:p>
            <a:r>
              <a:rPr lang="en-US" dirty="0"/>
              <a:t>INSERT INTO DIRECTED (DirectorID, ContentID) VALUES (9, 101);</a:t>
            </a:r>
          </a:p>
          <a:p>
            <a:r>
              <a:rPr lang="en-US" dirty="0"/>
              <a:t>INSERT INTO DIRECTED (DirectorID, ContentID) VALUES (9, 111);</a:t>
            </a:r>
          </a:p>
          <a:p>
            <a:r>
              <a:rPr lang="en-US" dirty="0"/>
              <a:t>INSERT INTO DIRECTED (DirectorID, ContentID) VALUES (10, 105);</a:t>
            </a:r>
          </a:p>
          <a:p>
            <a:r>
              <a:rPr lang="en-US" dirty="0"/>
              <a:t>INSERT INTO DIRECTED (DirectorID, ContentID) VALUES (10, 106);</a:t>
            </a:r>
          </a:p>
        </p:txBody>
      </p:sp>
    </p:spTree>
    <p:extLst>
      <p:ext uri="{BB962C8B-B14F-4D97-AF65-F5344CB8AC3E}">
        <p14:creationId xmlns:p14="http://schemas.microsoft.com/office/powerpoint/2010/main" val="3074491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771929"/>
            <a:ext cx="12043584" cy="5949545"/>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ACTOR VALUES (1, 'Shah Rukh', 'Khan', 'M', '1965-11-02 00:00:00', 'shahrukhkhan.jpg');</a:t>
            </a:r>
          </a:p>
          <a:p>
            <a:pPr marL="0" indent="0">
              <a:buNone/>
            </a:pPr>
            <a:r>
              <a:rPr lang="en-US" sz="1600" dirty="0">
                <a:latin typeface="Times New Roman" panose="02020603050405020304" pitchFamily="18" charset="0"/>
                <a:cs typeface="Times New Roman" panose="02020603050405020304" pitchFamily="18" charset="0"/>
              </a:rPr>
              <a:t>INSERT INTO ACTOR VALUES (2, 'Amitabh', 'Bachchan', 'M', '1942-10-11 00:00:00', 'amitabhbachchan.jpg');</a:t>
            </a:r>
          </a:p>
          <a:p>
            <a:pPr marL="0" indent="0">
              <a:buNone/>
            </a:pPr>
            <a:r>
              <a:rPr lang="en-US" sz="1600" dirty="0">
                <a:latin typeface="Times New Roman" panose="02020603050405020304" pitchFamily="18" charset="0"/>
                <a:cs typeface="Times New Roman" panose="02020603050405020304" pitchFamily="18" charset="0"/>
              </a:rPr>
              <a:t>INSERT INTO ACTOR VALUES (3, 'Deepika', 'Padukone', 'F', '1986-01-05 00:00:00', 'deepikapadukone.jpg');</a:t>
            </a:r>
          </a:p>
          <a:p>
            <a:pPr marL="0" indent="0">
              <a:buNone/>
            </a:pPr>
            <a:r>
              <a:rPr lang="en-US" sz="1600" dirty="0">
                <a:latin typeface="Times New Roman" panose="02020603050405020304" pitchFamily="18" charset="0"/>
                <a:cs typeface="Times New Roman" panose="02020603050405020304" pitchFamily="18" charset="0"/>
              </a:rPr>
              <a:t>INSERT INTO ACTOR VALUES (4, 'Ranbir', 'Kapoor', 'M', '1982-09-28 00:00:00', 'ranbirkapoor.jpg');</a:t>
            </a:r>
          </a:p>
          <a:p>
            <a:pPr marL="0" indent="0">
              <a:buNone/>
            </a:pPr>
            <a:r>
              <a:rPr lang="en-US" sz="1600" dirty="0">
                <a:latin typeface="Times New Roman" panose="02020603050405020304" pitchFamily="18" charset="0"/>
                <a:cs typeface="Times New Roman" panose="02020603050405020304" pitchFamily="18" charset="0"/>
              </a:rPr>
              <a:t>INSERT INTO ACTOR VALUES (5, 'Alia', 'Bhatt', 'F', '1993-03-15 00:00:00', 'aliabhatt.jpg');</a:t>
            </a:r>
          </a:p>
          <a:p>
            <a:pPr marL="0" indent="0">
              <a:buNone/>
            </a:pPr>
            <a:r>
              <a:rPr lang="en-US" sz="1600" dirty="0">
                <a:latin typeface="Times New Roman" panose="02020603050405020304" pitchFamily="18" charset="0"/>
                <a:cs typeface="Times New Roman" panose="02020603050405020304" pitchFamily="18" charset="0"/>
              </a:rPr>
              <a:t>INSERT INTO ACTOR VALUES (6, 'Salman', 'Khan', 'M', '1965-12-27 00:00:00', 'salmankhan.jpg');</a:t>
            </a:r>
          </a:p>
          <a:p>
            <a:pPr marL="0" indent="0">
              <a:buNone/>
            </a:pPr>
            <a:r>
              <a:rPr lang="en-US" sz="1600" dirty="0">
                <a:latin typeface="Times New Roman" panose="02020603050405020304" pitchFamily="18" charset="0"/>
                <a:cs typeface="Times New Roman" panose="02020603050405020304" pitchFamily="18" charset="0"/>
              </a:rPr>
              <a:t>INSERT INTO ACTOR VALUES (7, 'Priyanka', 'Chopra', 'F', '1982-07-18 00:00:00', 'priyankachopra.jpg');</a:t>
            </a:r>
          </a:p>
          <a:p>
            <a:pPr marL="0" indent="0">
              <a:buNone/>
            </a:pPr>
            <a:r>
              <a:rPr lang="en-US" sz="1600" dirty="0">
                <a:latin typeface="Times New Roman" panose="02020603050405020304" pitchFamily="18" charset="0"/>
                <a:cs typeface="Times New Roman" panose="02020603050405020304" pitchFamily="18" charset="0"/>
              </a:rPr>
              <a:t>INSERT INTO ACTOR VALUES (8, 'Varun', 'Dhawan', 'M', '1987-04-24 00:00:00', 'varundhawan.jpg');</a:t>
            </a:r>
          </a:p>
          <a:p>
            <a:pPr marL="0" indent="0">
              <a:buNone/>
            </a:pPr>
            <a:r>
              <a:rPr lang="en-US" sz="1600" dirty="0">
                <a:latin typeface="Times New Roman" panose="02020603050405020304" pitchFamily="18" charset="0"/>
                <a:cs typeface="Times New Roman" panose="02020603050405020304" pitchFamily="18" charset="0"/>
              </a:rPr>
              <a:t>INSERT INTO ACTOR VALUES (9, 'Kangana', 'Ranaut', 'F', '1987-03-23 00:00:00', 'kanganaranaut.jpg');</a:t>
            </a:r>
          </a:p>
          <a:p>
            <a:pPr marL="0" indent="0">
              <a:buNone/>
            </a:pPr>
            <a:r>
              <a:rPr lang="en-US" sz="1600" dirty="0">
                <a:latin typeface="Times New Roman" panose="02020603050405020304" pitchFamily="18" charset="0"/>
                <a:cs typeface="Times New Roman" panose="02020603050405020304" pitchFamily="18" charset="0"/>
              </a:rPr>
              <a:t>INSERT INTO ACTOR VALUES (10, 'Akshay', 'Kumar', 'M', '1967-09-09 00:00:00', 'akshaykumar.jpg');</a:t>
            </a:r>
          </a:p>
          <a:p>
            <a:pPr marL="0" indent="0">
              <a:buNone/>
            </a:pPr>
            <a:r>
              <a:rPr lang="en-US" sz="1600" dirty="0">
                <a:latin typeface="Times New Roman" panose="02020603050405020304" pitchFamily="18" charset="0"/>
                <a:cs typeface="Times New Roman" panose="02020603050405020304" pitchFamily="18" charset="0"/>
              </a:rPr>
              <a:t>INSERT INTO ACTOR VALUES (11, 'Kareena', 'Kapoor', 'F', '1980-09-21 00:00:00', 'kareenakapoor.jpg');</a:t>
            </a:r>
          </a:p>
          <a:p>
            <a:pPr marL="0" indent="0">
              <a:buNone/>
            </a:pPr>
            <a:r>
              <a:rPr lang="en-US" sz="1600" dirty="0">
                <a:latin typeface="Times New Roman" panose="02020603050405020304" pitchFamily="18" charset="0"/>
                <a:cs typeface="Times New Roman" panose="02020603050405020304" pitchFamily="18" charset="0"/>
              </a:rPr>
              <a:t>INSERT INTO ACTOR VALUES (12, 'Hrithik', 'Roshan', 'M', '1974-01-10 00:00:00', 'hrithikroshan.jpg');</a:t>
            </a:r>
          </a:p>
          <a:p>
            <a:pPr marL="0" indent="0">
              <a:buNone/>
            </a:pPr>
            <a:r>
              <a:rPr lang="en-US" sz="1600" dirty="0">
                <a:latin typeface="Times New Roman" panose="02020603050405020304" pitchFamily="18" charset="0"/>
                <a:cs typeface="Times New Roman" panose="02020603050405020304" pitchFamily="18" charset="0"/>
              </a:rPr>
              <a:t>INSERT INTO ACTOR VALUES (13, 'Anushka', 'Sharma', 'F', '1988-05-01 00:00:00', 'anushkasharma.jpg');</a:t>
            </a:r>
          </a:p>
          <a:p>
            <a:pPr marL="0" indent="0">
              <a:buNone/>
            </a:pPr>
            <a:r>
              <a:rPr lang="en-US" sz="1600" dirty="0">
                <a:latin typeface="Times New Roman" panose="02020603050405020304" pitchFamily="18" charset="0"/>
                <a:cs typeface="Times New Roman" panose="02020603050405020304" pitchFamily="18" charset="0"/>
              </a:rPr>
              <a:t>INSERT INTO ACTOR VALUES (14, 'Ranveer', 'Singh', 'M', '1985-07-06 00:00:00', 'ranveersingh.jpg');</a:t>
            </a:r>
          </a:p>
          <a:p>
            <a:pPr marL="0" indent="0">
              <a:buNone/>
            </a:pPr>
            <a:r>
              <a:rPr lang="en-US" sz="1600" dirty="0">
                <a:latin typeface="Times New Roman" panose="02020603050405020304" pitchFamily="18" charset="0"/>
                <a:cs typeface="Times New Roman" panose="02020603050405020304" pitchFamily="18" charset="0"/>
              </a:rPr>
              <a:t>INSERT INTO ACTOR VALUES (15, 'Katrina', 'Kaif', 'F', '1983-07-16 00:00:00', 'katrinakaif.jpg');</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35</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229053"/>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ACTOR</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51623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853702"/>
            <a:ext cx="12043584" cy="5584420"/>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INSERT INTO ACTOR_AWARDS VALUES (1, 'BestActor’);</a:t>
            </a:r>
          </a:p>
          <a:p>
            <a:pPr marL="0" indent="0">
              <a:buNone/>
            </a:pPr>
            <a:r>
              <a:rPr lang="en-US" sz="1400" dirty="0">
                <a:latin typeface="Times New Roman" panose="02020603050405020304" pitchFamily="18" charset="0"/>
                <a:cs typeface="Times New Roman" panose="02020603050405020304" pitchFamily="18" charset="0"/>
              </a:rPr>
              <a:t>INSERT INTO ACTOR_AWARDS VALUES (1, 'FilmfareAward’);</a:t>
            </a:r>
          </a:p>
          <a:p>
            <a:pPr marL="0" indent="0">
              <a:buNone/>
            </a:pPr>
            <a:r>
              <a:rPr lang="en-US" sz="1400" dirty="0">
                <a:latin typeface="Times New Roman" panose="02020603050405020304" pitchFamily="18" charset="0"/>
                <a:cs typeface="Times New Roman" panose="02020603050405020304" pitchFamily="18" charset="0"/>
              </a:rPr>
              <a:t>INSERT INTO ACTOR_AWARDS VALUES (1, 'NationalFilmAward’);</a:t>
            </a:r>
          </a:p>
          <a:p>
            <a:pPr marL="0" indent="0">
              <a:buNone/>
            </a:pPr>
            <a:r>
              <a:rPr lang="en-US" sz="1400" dirty="0">
                <a:latin typeface="Times New Roman" panose="02020603050405020304" pitchFamily="18" charset="0"/>
                <a:cs typeface="Times New Roman" panose="02020603050405020304" pitchFamily="18" charset="0"/>
              </a:rPr>
              <a:t>INSERT INTO ACTOR_AWARDS VALUES (2, 'LifetimeAchievementAward’);</a:t>
            </a:r>
          </a:p>
          <a:p>
            <a:pPr marL="0" indent="0">
              <a:buNone/>
            </a:pPr>
            <a:r>
              <a:rPr lang="en-US" sz="1400" dirty="0">
                <a:latin typeface="Times New Roman" panose="02020603050405020304" pitchFamily="18" charset="0"/>
                <a:cs typeface="Times New Roman" panose="02020603050405020304" pitchFamily="18" charset="0"/>
              </a:rPr>
              <a:t>INSERT INTO ACTOR_AWARDS VALUES (2, 'PadmaBhushan’);</a:t>
            </a:r>
          </a:p>
          <a:p>
            <a:pPr marL="0" indent="0">
              <a:buNone/>
            </a:pPr>
            <a:r>
              <a:rPr lang="en-US" sz="1400" dirty="0">
                <a:latin typeface="Times New Roman" panose="02020603050405020304" pitchFamily="18" charset="0"/>
                <a:cs typeface="Times New Roman" panose="02020603050405020304" pitchFamily="18" charset="0"/>
              </a:rPr>
              <a:t>INSERT INTO ACTOR_AWARDS VALUES (3, 'BestActress’);</a:t>
            </a:r>
          </a:p>
          <a:p>
            <a:pPr marL="0" indent="0">
              <a:buNone/>
            </a:pPr>
            <a:r>
              <a:rPr lang="en-US" sz="1400" dirty="0">
                <a:latin typeface="Times New Roman" panose="02020603050405020304" pitchFamily="18" charset="0"/>
                <a:cs typeface="Times New Roman" panose="02020603050405020304" pitchFamily="18" charset="0"/>
              </a:rPr>
              <a:t>INSERT INTO ACTOR_AWARDS VALUES (3, 'FilmfareAward’);</a:t>
            </a:r>
          </a:p>
          <a:p>
            <a:pPr marL="0" indent="0">
              <a:buNone/>
            </a:pPr>
            <a:r>
              <a:rPr lang="en-US" sz="1400" dirty="0">
                <a:latin typeface="Times New Roman" panose="02020603050405020304" pitchFamily="18" charset="0"/>
                <a:cs typeface="Times New Roman" panose="02020603050405020304" pitchFamily="18" charset="0"/>
              </a:rPr>
              <a:t>INSERT INTO ACTOR_AWARDS VALUES (4, 'BestActor’);</a:t>
            </a:r>
          </a:p>
          <a:p>
            <a:pPr marL="0" indent="0">
              <a:buNone/>
            </a:pPr>
            <a:r>
              <a:rPr lang="en-US" sz="1400" dirty="0">
                <a:latin typeface="Times New Roman" panose="02020603050405020304" pitchFamily="18" charset="0"/>
                <a:cs typeface="Times New Roman" panose="02020603050405020304" pitchFamily="18" charset="0"/>
              </a:rPr>
              <a:t>INSERT INTO ACTOR_AWARDS VALUES (4, 'IIFAAward’);</a:t>
            </a:r>
          </a:p>
          <a:p>
            <a:pPr marL="0" indent="0">
              <a:buNone/>
            </a:pPr>
            <a:r>
              <a:rPr lang="en-US" sz="1400" dirty="0">
                <a:latin typeface="Times New Roman" panose="02020603050405020304" pitchFamily="18" charset="0"/>
                <a:cs typeface="Times New Roman" panose="02020603050405020304" pitchFamily="18" charset="0"/>
              </a:rPr>
              <a:t>INSERT INTO ACTOR_AWARDS VALUES (5, 'BestActress’);</a:t>
            </a:r>
          </a:p>
          <a:p>
            <a:pPr marL="0" indent="0">
              <a:buNone/>
            </a:pPr>
            <a:r>
              <a:rPr lang="en-US" sz="1400" dirty="0">
                <a:latin typeface="Times New Roman" panose="02020603050405020304" pitchFamily="18" charset="0"/>
                <a:cs typeface="Times New Roman" panose="02020603050405020304" pitchFamily="18" charset="0"/>
              </a:rPr>
              <a:t>INSERT INTO ACTOR_AWARDS VALUES (5, 'FilmfareAward’);</a:t>
            </a:r>
          </a:p>
          <a:p>
            <a:pPr marL="0" indent="0">
              <a:buNone/>
            </a:pPr>
            <a:r>
              <a:rPr lang="en-US" sz="1400" dirty="0">
                <a:latin typeface="Times New Roman" panose="02020603050405020304" pitchFamily="18" charset="0"/>
                <a:cs typeface="Times New Roman" panose="02020603050405020304" pitchFamily="18" charset="0"/>
              </a:rPr>
              <a:t>INSERT INTO ACTOR_AWARDS VALUES (6, 'BestSupportingActor’);</a:t>
            </a:r>
          </a:p>
          <a:p>
            <a:pPr marL="0" indent="0">
              <a:buNone/>
            </a:pPr>
            <a:r>
              <a:rPr lang="en-US" sz="1400" dirty="0">
                <a:latin typeface="Times New Roman" panose="02020603050405020304" pitchFamily="18" charset="0"/>
                <a:cs typeface="Times New Roman" panose="02020603050405020304" pitchFamily="18" charset="0"/>
              </a:rPr>
              <a:t>INSERT INTO ACTOR_AWARDS VALUES (6, 'IIFAAward’);</a:t>
            </a:r>
          </a:p>
          <a:p>
            <a:pPr marL="0" indent="0">
              <a:buNone/>
            </a:pPr>
            <a:r>
              <a:rPr lang="en-US" sz="1400" dirty="0">
                <a:latin typeface="Times New Roman" panose="02020603050405020304" pitchFamily="18" charset="0"/>
                <a:cs typeface="Times New Roman" panose="02020603050405020304" pitchFamily="18" charset="0"/>
              </a:rPr>
              <a:t>INSERT INTO ACTOR_AWARDS VALUES (7, 'BestActress’);</a:t>
            </a:r>
          </a:p>
          <a:p>
            <a:pPr marL="0" indent="0">
              <a:buNone/>
            </a:pPr>
            <a:r>
              <a:rPr lang="en-US" sz="1400" dirty="0">
                <a:latin typeface="Times New Roman" panose="02020603050405020304" pitchFamily="18" charset="0"/>
                <a:cs typeface="Times New Roman" panose="02020603050405020304" pitchFamily="18" charset="0"/>
              </a:rPr>
              <a:t>INSERT INTO ACTOR_AWARDS VALUES (7, 'NationalFilmAward’);</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36</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5" y="276711"/>
            <a:ext cx="3275919"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ACTOR_AWARDS </a:t>
            </a:r>
          </a:p>
        </p:txBody>
      </p:sp>
      <p:sp>
        <p:nvSpPr>
          <p:cNvPr id="5" name="Table Placeholder 2">
            <a:extLst>
              <a:ext uri="{FF2B5EF4-FFF2-40B4-BE49-F238E27FC236}">
                <a16:creationId xmlns:a16="http://schemas.microsoft.com/office/drawing/2014/main" id="{02AEF7F8-9211-6E94-340E-2CE5CB17935E}"/>
              </a:ext>
            </a:extLst>
          </p:cNvPr>
          <p:cNvSpPr txBox="1">
            <a:spLocks/>
          </p:cNvSpPr>
          <p:nvPr/>
        </p:nvSpPr>
        <p:spPr>
          <a:xfrm>
            <a:off x="5984033" y="792876"/>
            <a:ext cx="5724525" cy="59389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(8, 'BestActor’);</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(8, 'FilmfareAward’);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(9, 'BestActress’);</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(9, 'NationalFilmAward’);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(10, 'BestActor’);</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(10, 'IIFAAward’);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(11, 'BestActress’);</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(11, 'FilmfareAward’);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(12, 'BestActor’);</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(12, 'NationalFilmAward’);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(13, 'BestActress’);</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(13, 'IIFAAward’);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(14, 'BestActor’);</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(14, 'FilmfareAward’);</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(15, 'BestActress’);</a:t>
            </a:r>
          </a:p>
          <a:p>
            <a:pPr marL="0" indent="0">
              <a:buFont typeface="Arial" panose="020B0604020202020204" pitchFamily="34" charset="0"/>
              <a:buNone/>
            </a:pPr>
            <a:r>
              <a:rPr lang="en-US" sz="1400" dirty="0">
                <a:latin typeface="Times New Roman" panose="02020603050405020304" pitchFamily="18" charset="0"/>
                <a:cs typeface="Times New Roman" panose="02020603050405020304" pitchFamily="18" charset="0"/>
              </a:rPr>
              <a:t>INSERT INTO ACTOR_AWARDS VALUES (15, 'NationalFilmAward');</a:t>
            </a:r>
          </a:p>
          <a:p>
            <a:pPr marL="0" indent="0">
              <a:buFont typeface="Arial" panose="020B0604020202020204" pitchFamily="34" charset="0"/>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6201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771929"/>
            <a:ext cx="12043584" cy="5949545"/>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 101);</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(3, 101);</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(2, 102);</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(5, 102);</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 103);</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(7, 103);</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(6, 104);</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(11, 104);</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(10, 105);</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(15, 105);</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(12, 106);</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(13, 106);</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(14, 106);</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(7, 107);</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(14, 107);</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37</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229053"/>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PERFOMEDIN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72633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589367"/>
            <a:ext cx="12043584" cy="5949545"/>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(3, 108);</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(8, 108);</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(9, 109);</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(4, 109);</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(11, 110);</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(4, 110);</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(14, 111);</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(5, 111);</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(5, 112);</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(8, 112);</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(2, 113);</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(9, 113);</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(6, 114);</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(13, 114);</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(10, 115);</a:t>
            </a:r>
          </a:p>
          <a:p>
            <a:pPr marL="0" indent="0">
              <a:buNone/>
            </a:pPr>
            <a:r>
              <a:rPr lang="en-US" sz="1600" dirty="0">
                <a:latin typeface="Times New Roman" panose="02020603050405020304" pitchFamily="18" charset="0"/>
                <a:cs typeface="Times New Roman" panose="02020603050405020304" pitchFamily="18" charset="0"/>
              </a:rPr>
              <a:t>INSERT INTO PERFORMEDIN (ActorID, ContentID) VALUES (12, 115);</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38</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67254"/>
            <a:ext cx="2655434" cy="79942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PERFOMEDIN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46336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74208" y="522113"/>
            <a:ext cx="12043584" cy="6268633"/>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WatchProfile VALUES ('Kids', 'Hindi', 50, 1, 101);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80, 1, 102);</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100, 1, 103);</a:t>
            </a:r>
          </a:p>
          <a:p>
            <a:pPr marL="0" indent="0">
              <a:buNone/>
            </a:pPr>
            <a:r>
              <a:rPr lang="en-US" sz="1600" dirty="0">
                <a:latin typeface="Times New Roman" panose="02020603050405020304" pitchFamily="18" charset="0"/>
                <a:cs typeface="Times New Roman" panose="02020603050405020304" pitchFamily="18" charset="0"/>
              </a:rPr>
              <a:t>INSERT INTO WatchProfile VALUES ('Kids', 'Punjabi', 30, 2, 104);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70, 2, 105);</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'Kannad', 90, 2, 106);</a:t>
            </a:r>
          </a:p>
          <a:p>
            <a:pPr marL="0" indent="0">
              <a:buNone/>
            </a:pPr>
            <a:r>
              <a:rPr lang="en-US" sz="1600" dirty="0">
                <a:latin typeface="Times New Roman" panose="02020603050405020304" pitchFamily="18" charset="0"/>
                <a:cs typeface="Times New Roman" panose="02020603050405020304" pitchFamily="18" charset="0"/>
              </a:rPr>
              <a:t>INSERT INTO WatchProfile VALUES ('Kids', 'Odia', 40, 3, 107);</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60, 3, 108);</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80, 3, 109);</a:t>
            </a:r>
          </a:p>
          <a:p>
            <a:pPr marL="0" indent="0">
              <a:buNone/>
            </a:pPr>
            <a:r>
              <a:rPr lang="en-US" sz="1600" dirty="0">
                <a:latin typeface="Times New Roman" panose="02020603050405020304" pitchFamily="18" charset="0"/>
                <a:cs typeface="Times New Roman" panose="02020603050405020304" pitchFamily="18" charset="0"/>
              </a:rPr>
              <a:t>INSERT INTO WatchProfile VALUES ('Kids', 'Telugu', 50, 4, 110);</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70, 4, 111);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90, 4, 112);</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60, 5, 113);</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80, 5, 114);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'Odia', 100, 5, 115);</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30, 6, 101);</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39</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67254"/>
            <a:ext cx="2943700"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WATCHPROFILE</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28823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254758" y="251927"/>
            <a:ext cx="7753739" cy="6469547"/>
          </a:xfrm>
        </p:spPr>
        <p:txBody>
          <a:bodyPr>
            <a:normAutofit fontScale="85000" lnSpcReduction="20000"/>
          </a:bodyPr>
          <a:lstStyle/>
          <a:p>
            <a:pPr rtl="0">
              <a:spcBef>
                <a:spcPts val="2000"/>
              </a:spcBef>
              <a:spcAft>
                <a:spcPts val="0"/>
              </a:spcAft>
            </a:pPr>
            <a:r>
              <a:rPr lang="en-US" sz="4100" b="0" i="0" u="none" strike="noStrike" dirty="0">
                <a:solidFill>
                  <a:srgbClr val="283592"/>
                </a:solidFill>
                <a:effectLst/>
                <a:latin typeface="Times New Roman" panose="02020603050405020304" pitchFamily="18" charset="0"/>
                <a:cs typeface="Times New Roman" panose="02020603050405020304" pitchFamily="18" charset="0"/>
              </a:rPr>
              <a:t>A Comprehensive Database Management System for Streaming Services</a:t>
            </a:r>
            <a:endParaRPr lang="en-US" sz="4600" b="0" dirty="0">
              <a:effectLst/>
              <a:latin typeface="Times New Roman" panose="02020603050405020304" pitchFamily="18" charset="0"/>
              <a:cs typeface="Times New Roman" panose="02020603050405020304" pitchFamily="18" charset="0"/>
            </a:endParaRPr>
          </a:p>
          <a:p>
            <a:pPr algn="just" rtl="0">
              <a:spcBef>
                <a:spcPts val="2400"/>
              </a:spcBef>
              <a:spcAft>
                <a:spcPts val="0"/>
              </a:spcAft>
            </a:pPr>
            <a:r>
              <a:rPr lang="en-US" b="1" i="0" u="none" strike="noStrike" dirty="0">
                <a:solidFill>
                  <a:srgbClr val="000000"/>
                </a:solidFill>
                <a:effectLst/>
                <a:latin typeface="Times New Roman" panose="02020603050405020304" pitchFamily="18" charset="0"/>
                <a:cs typeface="Times New Roman" panose="02020603050405020304" pitchFamily="18" charset="0"/>
              </a:rPr>
              <a:t>Overview</a:t>
            </a:r>
            <a:endParaRPr lang="en-US" sz="3800" b="1" dirty="0">
              <a:effectLst/>
              <a:latin typeface="Times New Roman" panose="02020603050405020304" pitchFamily="18" charset="0"/>
              <a:cs typeface="Times New Roman" panose="02020603050405020304" pitchFamily="18" charset="0"/>
            </a:endParaRPr>
          </a:p>
          <a:p>
            <a:pPr algn="just" rtl="0">
              <a:spcBef>
                <a:spcPts val="1000"/>
              </a:spcBef>
              <a:spcAft>
                <a:spcPts val="0"/>
              </a:spcAft>
            </a:pPr>
            <a:r>
              <a:rPr lang="en-US" b="0" i="0" u="none" strike="noStrike" dirty="0">
                <a:solidFill>
                  <a:srgbClr val="666666"/>
                </a:solidFill>
                <a:effectLst/>
                <a:latin typeface="Times New Roman" panose="02020603050405020304" pitchFamily="18" charset="0"/>
                <a:cs typeface="Times New Roman" panose="02020603050405020304" pitchFamily="18" charset="0"/>
              </a:rPr>
              <a:t>Streamify is a sophisticated Database Management System that has functionalities of popular streaming services like Netflix. The project aims to provide a scalable database model for managing user profiles, content catalogs, and user-content interactions.</a:t>
            </a:r>
          </a:p>
          <a:p>
            <a:pPr algn="just" rtl="0">
              <a:spcBef>
                <a:spcPts val="2400"/>
              </a:spcBef>
              <a:spcAft>
                <a:spcPts val="0"/>
              </a:spcAft>
            </a:pPr>
            <a:r>
              <a:rPr lang="en-GB" b="1" dirty="0">
                <a:solidFill>
                  <a:srgbClr val="000000"/>
                </a:solidFill>
                <a:latin typeface="Times New Roman" panose="02020603050405020304" pitchFamily="18" charset="0"/>
                <a:cs typeface="Times New Roman" panose="02020603050405020304" pitchFamily="18" charset="0"/>
              </a:rPr>
              <a:t>Goals</a:t>
            </a:r>
          </a:p>
          <a:p>
            <a:pPr algn="just" rtl="0">
              <a:spcBef>
                <a:spcPts val="1000"/>
              </a:spcBef>
              <a:spcAft>
                <a:spcPts val="0"/>
              </a:spcAft>
            </a:pPr>
            <a:r>
              <a:rPr lang="en-GB" dirty="0">
                <a:solidFill>
                  <a:srgbClr val="666666"/>
                </a:solidFill>
                <a:latin typeface="Times New Roman" panose="02020603050405020304" pitchFamily="18" charset="0"/>
                <a:cs typeface="Times New Roman" panose="02020603050405020304" pitchFamily="18" charset="0"/>
              </a:rPr>
              <a:t>The project's primary goal is to create a well-constructed DBMS for streaming services that provides a smooth user experience with efficient content management. The project demonstrates proficiency in database design and effectively utilizing algorithms for recommendation systems.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74208" y="589367"/>
            <a:ext cx="12043584" cy="6268633"/>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WatchProfile VALUES ('General', 'Hindi', 50, 6, 102);</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90, 6, 103);</a:t>
            </a:r>
          </a:p>
          <a:p>
            <a:pPr marL="0" indent="0">
              <a:buNone/>
            </a:pPr>
            <a:r>
              <a:rPr lang="en-US" sz="1600" dirty="0">
                <a:latin typeface="Times New Roman" panose="02020603050405020304" pitchFamily="18" charset="0"/>
                <a:cs typeface="Times New Roman" panose="02020603050405020304" pitchFamily="18" charset="0"/>
              </a:rPr>
              <a:t>INSERT INTO WatchProfile VALUES ('Kids', 'Telugu', 40, 7, 104);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'Odia', 70, 7, 105);</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7, 106);</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60, 8, 107);</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80, 8, 108);</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100, 8, 109);</a:t>
            </a:r>
          </a:p>
          <a:p>
            <a:pPr marL="0" indent="0">
              <a:buNone/>
            </a:pPr>
            <a:r>
              <a:rPr lang="en-US" sz="1600" dirty="0">
                <a:latin typeface="Times New Roman" panose="02020603050405020304" pitchFamily="18" charset="0"/>
                <a:cs typeface="Times New Roman" panose="02020603050405020304" pitchFamily="18" charset="0"/>
              </a:rPr>
              <a:t>INSERT INTO WatchProfile VALUES ('Kids', 'Telugu', 70, 9, 110);</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90, 9, 111);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100, 9, 112);</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80, 10, 113);</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10, 114);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'Odia', 100, 10, 115);</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50, 11, 101);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70, 11, 102);</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40</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67254"/>
            <a:ext cx="2943700"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WATCHPROFILE</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19548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589367"/>
            <a:ext cx="12043584" cy="6268633"/>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WatchProfile VALUES ('General', 'Hindi', 100, 11, 103);</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60, 12, 104);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'Telugu', 80, 12, 105);</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12, 106);</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70, 13, 107);</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90, 13, 108);</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100, 13, 109);</a:t>
            </a:r>
          </a:p>
          <a:p>
            <a:pPr marL="0" indent="0">
              <a:buNone/>
            </a:pPr>
            <a:r>
              <a:rPr lang="en-US" sz="1600" dirty="0">
                <a:latin typeface="Times New Roman" panose="02020603050405020304" pitchFamily="18" charset="0"/>
                <a:cs typeface="Times New Roman" panose="02020603050405020304" pitchFamily="18" charset="0"/>
              </a:rPr>
              <a:t>INSERT INTO WatchProfile VALUES ('Kids', 'Telugu', 80, 14, 110);</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100, 14, 111);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14, 112);</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90, 15, 113);</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15, 114);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'Odia', 100, 15, 115);</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50, 16, 101);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70, 16, 102);</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100, 16, 103);</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41</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67254"/>
            <a:ext cx="2943700"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WATCHPROFILE</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4993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789E4062-37BA-5EC7-98A0-1A7E4974661D}"/>
              </a:ext>
            </a:extLst>
          </p:cNvPr>
          <p:cNvSpPr>
            <a:spLocks noGrp="1"/>
          </p:cNvSpPr>
          <p:nvPr>
            <p:ph type="tbl" sz="quarter" idx="13"/>
          </p:nvPr>
        </p:nvSpPr>
        <p:spPr>
          <a:xfrm>
            <a:off x="148416" y="589367"/>
            <a:ext cx="12043584" cy="6268633"/>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INSERT INTO WatchProfile VALUES ('Kids', 'Punjabi', 60, 17, 104);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'Telugu', 80, 17, 105);</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17, 106);</a:t>
            </a:r>
          </a:p>
          <a:p>
            <a:pPr marL="0" indent="0">
              <a:buNone/>
            </a:pPr>
            <a:r>
              <a:rPr lang="en-US" sz="1600" dirty="0">
                <a:latin typeface="Times New Roman" panose="02020603050405020304" pitchFamily="18" charset="0"/>
                <a:cs typeface="Times New Roman" panose="02020603050405020304" pitchFamily="18" charset="0"/>
              </a:rPr>
              <a:t>INSERT INTO WatchProfile VALUES ('Kids', 'Hindi', 70, 18, 107);</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'Telugu', 90, 18, 108);</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100, 18, 109);</a:t>
            </a:r>
          </a:p>
          <a:p>
            <a:pPr marL="0" indent="0">
              <a:buNone/>
            </a:pPr>
            <a:r>
              <a:rPr lang="en-US" sz="1600" dirty="0">
                <a:latin typeface="Times New Roman" panose="02020603050405020304" pitchFamily="18" charset="0"/>
                <a:cs typeface="Times New Roman" panose="02020603050405020304" pitchFamily="18" charset="0"/>
              </a:rPr>
              <a:t>INSERT INTO WatchProfile VALUES ('Kids', 'Telugu', 80, 19, 110);</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'Hindi', 100, 19, 111);</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'Punjabi', 100, 19, 112);</a:t>
            </a:r>
          </a:p>
          <a:p>
            <a:pPr marL="0" indent="0">
              <a:buNone/>
            </a:pPr>
            <a:r>
              <a:rPr lang="en-US" sz="1600" dirty="0">
                <a:latin typeface="Times New Roman" panose="02020603050405020304" pitchFamily="18" charset="0"/>
                <a:cs typeface="Times New Roman" panose="02020603050405020304" pitchFamily="18" charset="0"/>
              </a:rPr>
              <a:t>INSERT INTO WatchProfile VALUES ('Kids', 'Tamil', 90, 20, 113);</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'Tamil', 100, 20, 114);</a:t>
            </a:r>
          </a:p>
          <a:p>
            <a:pPr marL="0" indent="0">
              <a:buNone/>
            </a:pPr>
            <a:r>
              <a:rPr lang="en-US" sz="1600" dirty="0">
                <a:latin typeface="Times New Roman" panose="02020603050405020304" pitchFamily="18" charset="0"/>
                <a:cs typeface="Times New Roman" panose="02020603050405020304" pitchFamily="18" charset="0"/>
              </a:rPr>
              <a:t>INSERT INTO WatchProfile VALUES ('General', 'Odia', 100, 20, 115);</a:t>
            </a:r>
          </a:p>
        </p:txBody>
      </p:sp>
      <p:sp>
        <p:nvSpPr>
          <p:cNvPr id="4" name="Slide Number Placeholder 3">
            <a:extLst>
              <a:ext uri="{FF2B5EF4-FFF2-40B4-BE49-F238E27FC236}">
                <a16:creationId xmlns:a16="http://schemas.microsoft.com/office/drawing/2014/main" id="{E4C21E85-E8FC-DCB2-D069-CE8A62098C83}"/>
              </a:ext>
            </a:extLst>
          </p:cNvPr>
          <p:cNvSpPr>
            <a:spLocks noGrp="1"/>
          </p:cNvSpPr>
          <p:nvPr>
            <p:ph type="sldNum" sz="quarter" idx="12"/>
          </p:nvPr>
        </p:nvSpPr>
        <p:spPr/>
        <p:txBody>
          <a:bodyPr/>
          <a:lstStyle/>
          <a:p>
            <a:fld id="{B5CEABB6-07DC-46E8-9B57-56EC44A396E5}" type="slidenum">
              <a:rPr lang="en-US" smtClean="0"/>
              <a:pPr/>
              <a:t>42</a:t>
            </a:fld>
            <a:endParaRPr lang="en-US" dirty="0"/>
          </a:p>
        </p:txBody>
      </p:sp>
      <p:sp>
        <p:nvSpPr>
          <p:cNvPr id="2" name="Table Placeholder 2">
            <a:extLst>
              <a:ext uri="{FF2B5EF4-FFF2-40B4-BE49-F238E27FC236}">
                <a16:creationId xmlns:a16="http://schemas.microsoft.com/office/drawing/2014/main" id="{AC3E5C4D-2EF2-631D-D8C3-CA453817182E}"/>
              </a:ext>
            </a:extLst>
          </p:cNvPr>
          <p:cNvSpPr txBox="1">
            <a:spLocks/>
          </p:cNvSpPr>
          <p:nvPr/>
        </p:nvSpPr>
        <p:spPr>
          <a:xfrm>
            <a:off x="148416" y="67254"/>
            <a:ext cx="2943700" cy="79942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WATCHPROFILE</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24323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A5001-54F0-3712-8665-EE5F614ED9FE}"/>
              </a:ext>
            </a:extLst>
          </p:cNvPr>
          <p:cNvSpPr>
            <a:spLocks noGrp="1"/>
          </p:cNvSpPr>
          <p:nvPr>
            <p:ph type="ctrTitle"/>
          </p:nvPr>
        </p:nvSpPr>
        <p:spPr/>
        <p:txBody>
          <a:bodyPr/>
          <a:lstStyle/>
          <a:p>
            <a:r>
              <a:rPr lang="en-GB" dirty="0"/>
              <a:t>SQL QUERIES</a:t>
            </a:r>
            <a:endParaRPr lang="en-US" dirty="0"/>
          </a:p>
        </p:txBody>
      </p:sp>
    </p:spTree>
    <p:extLst>
      <p:ext uri="{BB962C8B-B14F-4D97-AF65-F5344CB8AC3E}">
        <p14:creationId xmlns:p14="http://schemas.microsoft.com/office/powerpoint/2010/main" val="892323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B4494-3921-5700-DFDA-0A6FABDBB742}"/>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
        <p:nvSpPr>
          <p:cNvPr id="6" name="Title 1">
            <a:extLst>
              <a:ext uri="{FF2B5EF4-FFF2-40B4-BE49-F238E27FC236}">
                <a16:creationId xmlns:a16="http://schemas.microsoft.com/office/drawing/2014/main" id="{2CEFAFA3-B45E-C7E1-CA2E-459A1E2734FD}"/>
              </a:ext>
            </a:extLst>
          </p:cNvPr>
          <p:cNvSpPr txBox="1">
            <a:spLocks/>
          </p:cNvSpPr>
          <p:nvPr/>
        </p:nvSpPr>
        <p:spPr>
          <a:xfrm>
            <a:off x="725083" y="1141818"/>
            <a:ext cx="9389288" cy="99800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GB" sz="2400" dirty="0"/>
              <a:t>DISPLAY THE GENRE NAME ASSOCIATED WITH MAXIMUM NUMBER OF MOVIES</a:t>
            </a:r>
            <a:endParaRPr lang="en-US" sz="2400" dirty="0"/>
          </a:p>
        </p:txBody>
      </p:sp>
      <p:sp>
        <p:nvSpPr>
          <p:cNvPr id="9" name="TextBox 8">
            <a:extLst>
              <a:ext uri="{FF2B5EF4-FFF2-40B4-BE49-F238E27FC236}">
                <a16:creationId xmlns:a16="http://schemas.microsoft.com/office/drawing/2014/main" id="{F7CCE2BD-8DD6-6614-DB8C-6DE248EE9C7D}"/>
              </a:ext>
            </a:extLst>
          </p:cNvPr>
          <p:cNvSpPr txBox="1"/>
          <p:nvPr/>
        </p:nvSpPr>
        <p:spPr>
          <a:xfrm>
            <a:off x="725083" y="2065177"/>
            <a:ext cx="10322362" cy="2120068"/>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SELECT GENRE.GenreName from GENRE, BELONGSTO </a:t>
            </a:r>
          </a:p>
          <a:p>
            <a:pPr>
              <a:lnSpc>
                <a:spcPct val="150000"/>
              </a:lnSpc>
            </a:pPr>
            <a:r>
              <a:rPr lang="en-US" dirty="0">
                <a:latin typeface="Times New Roman" panose="02020603050405020304" pitchFamily="18" charset="0"/>
                <a:cs typeface="Times New Roman" panose="02020603050405020304" pitchFamily="18" charset="0"/>
              </a:rPr>
              <a:t>where GENRE.GenreID = BELONGSTO.GenreID GROUP BY GENRE.GenreName </a:t>
            </a:r>
          </a:p>
          <a:p>
            <a:pPr>
              <a:lnSpc>
                <a:spcPct val="150000"/>
              </a:lnSpc>
            </a:pPr>
            <a:r>
              <a:rPr lang="en-US" dirty="0">
                <a:latin typeface="Times New Roman" panose="02020603050405020304" pitchFamily="18" charset="0"/>
                <a:cs typeface="Times New Roman" panose="02020603050405020304" pitchFamily="18" charset="0"/>
              </a:rPr>
              <a:t>having count(genre.GenreName) = (SELECT MAX(NO_OF_MOVIES) FROM (SELECT GENRE.GenreName, COUNT(*) NO_OF_MOVIES FROM GENRE,BELONGSTO WHERE GENRE.GenreID=BELONGSTO.GenreID GROUP BY GENRE.GenreID) SubTable);</a:t>
            </a:r>
          </a:p>
        </p:txBody>
      </p:sp>
      <p:pic>
        <p:nvPicPr>
          <p:cNvPr id="11" name="Picture 10" descr="A close up of a name&#10;&#10;Description automatically generated">
            <a:extLst>
              <a:ext uri="{FF2B5EF4-FFF2-40B4-BE49-F238E27FC236}">
                <a16:creationId xmlns:a16="http://schemas.microsoft.com/office/drawing/2014/main" id="{87F246D5-5FFA-F14B-4C4D-0363D9F96BAF}"/>
              </a:ext>
            </a:extLst>
          </p:cNvPr>
          <p:cNvPicPr>
            <a:picLocks noChangeAspect="1"/>
          </p:cNvPicPr>
          <p:nvPr/>
        </p:nvPicPr>
        <p:blipFill>
          <a:blip r:embed="rId2"/>
          <a:stretch>
            <a:fillRect/>
          </a:stretch>
        </p:blipFill>
        <p:spPr>
          <a:xfrm>
            <a:off x="725083" y="4936006"/>
            <a:ext cx="1877712" cy="780176"/>
          </a:xfrm>
          <a:prstGeom prst="rect">
            <a:avLst/>
          </a:prstGeom>
        </p:spPr>
      </p:pic>
    </p:spTree>
    <p:extLst>
      <p:ext uri="{BB962C8B-B14F-4D97-AF65-F5344CB8AC3E}">
        <p14:creationId xmlns:p14="http://schemas.microsoft.com/office/powerpoint/2010/main" val="1050685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60A5-71F0-73E9-BAC3-E785F043D916}"/>
              </a:ext>
            </a:extLst>
          </p:cNvPr>
          <p:cNvSpPr>
            <a:spLocks noGrp="1"/>
          </p:cNvSpPr>
          <p:nvPr>
            <p:ph type="title"/>
          </p:nvPr>
        </p:nvSpPr>
        <p:spPr>
          <a:xfrm>
            <a:off x="790398" y="802806"/>
            <a:ext cx="9389288" cy="998004"/>
          </a:xfrm>
        </p:spPr>
        <p:txBody>
          <a:bodyPr>
            <a:normAutofit/>
          </a:bodyPr>
          <a:lstStyle/>
          <a:p>
            <a:r>
              <a:rPr lang="en-GB" sz="2400" dirty="0"/>
              <a:t>DISPLAY THE LIST OF MOVIES IN ASCENDING ORDER OF THEIR RELEASE DATES</a:t>
            </a:r>
            <a:endParaRPr lang="en-US" sz="2400" dirty="0"/>
          </a:p>
        </p:txBody>
      </p:sp>
      <p:sp>
        <p:nvSpPr>
          <p:cNvPr id="3" name="Slide Number Placeholder 2">
            <a:extLst>
              <a:ext uri="{FF2B5EF4-FFF2-40B4-BE49-F238E27FC236}">
                <a16:creationId xmlns:a16="http://schemas.microsoft.com/office/drawing/2014/main" id="{492B4494-3921-5700-DFDA-0A6FABDBB742}"/>
              </a:ext>
            </a:extLst>
          </p:cNvPr>
          <p:cNvSpPr>
            <a:spLocks noGrp="1"/>
          </p:cNvSpPr>
          <p:nvPr>
            <p:ph type="sldNum" sz="quarter" idx="12"/>
          </p:nvPr>
        </p:nvSpPr>
        <p:spPr/>
        <p:txBody>
          <a:bodyPr/>
          <a:lstStyle/>
          <a:p>
            <a:fld id="{B5CEABB6-07DC-46E8-9B57-56EC44A396E5}" type="slidenum">
              <a:rPr lang="en-US" smtClean="0"/>
              <a:pPr/>
              <a:t>45</a:t>
            </a:fld>
            <a:endParaRPr lang="en-US" dirty="0"/>
          </a:p>
        </p:txBody>
      </p:sp>
      <p:sp>
        <p:nvSpPr>
          <p:cNvPr id="5" name="TextBox 4">
            <a:extLst>
              <a:ext uri="{FF2B5EF4-FFF2-40B4-BE49-F238E27FC236}">
                <a16:creationId xmlns:a16="http://schemas.microsoft.com/office/drawing/2014/main" id="{08F8FE19-7BE8-3610-1BD7-F5E13B74FD3D}"/>
              </a:ext>
            </a:extLst>
          </p:cNvPr>
          <p:cNvSpPr txBox="1"/>
          <p:nvPr/>
        </p:nvSpPr>
        <p:spPr>
          <a:xfrm>
            <a:off x="790398" y="2146042"/>
            <a:ext cx="6599447"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SELECT * FROM CONTENT ORDER BY DateOfRelease;</a:t>
            </a:r>
          </a:p>
        </p:txBody>
      </p:sp>
      <p:pic>
        <p:nvPicPr>
          <p:cNvPr id="8" name="Picture 7" descr="A table with text and numbers&#10;&#10;Description automatically generated">
            <a:extLst>
              <a:ext uri="{FF2B5EF4-FFF2-40B4-BE49-F238E27FC236}">
                <a16:creationId xmlns:a16="http://schemas.microsoft.com/office/drawing/2014/main" id="{297C45F2-3EF9-20C6-3D67-C4B8C3CF5CC9}"/>
              </a:ext>
            </a:extLst>
          </p:cNvPr>
          <p:cNvPicPr>
            <a:picLocks noChangeAspect="1"/>
          </p:cNvPicPr>
          <p:nvPr/>
        </p:nvPicPr>
        <p:blipFill>
          <a:blip r:embed="rId2"/>
          <a:stretch>
            <a:fillRect/>
          </a:stretch>
        </p:blipFill>
        <p:spPr>
          <a:xfrm>
            <a:off x="790398" y="2994021"/>
            <a:ext cx="10004200" cy="2930918"/>
          </a:xfrm>
          <a:prstGeom prst="rect">
            <a:avLst/>
          </a:prstGeom>
        </p:spPr>
      </p:pic>
    </p:spTree>
    <p:extLst>
      <p:ext uri="{BB962C8B-B14F-4D97-AF65-F5344CB8AC3E}">
        <p14:creationId xmlns:p14="http://schemas.microsoft.com/office/powerpoint/2010/main" val="2285804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360A5-71F0-73E9-BAC3-E785F043D916}"/>
              </a:ext>
            </a:extLst>
          </p:cNvPr>
          <p:cNvSpPr>
            <a:spLocks noGrp="1"/>
          </p:cNvSpPr>
          <p:nvPr>
            <p:ph type="title"/>
          </p:nvPr>
        </p:nvSpPr>
        <p:spPr>
          <a:xfrm>
            <a:off x="790398" y="774813"/>
            <a:ext cx="9389288" cy="998004"/>
          </a:xfrm>
        </p:spPr>
        <p:txBody>
          <a:bodyPr>
            <a:normAutofit/>
          </a:bodyPr>
          <a:lstStyle/>
          <a:p>
            <a:r>
              <a:rPr lang="en-GB" sz="2400" dirty="0"/>
              <a:t>DISPLAY THE NAME OF THE DIRECTOR  WHO HAS DIRECTED THE  LEAST RATED MOVIE</a:t>
            </a:r>
            <a:endParaRPr lang="en-US" sz="2400" dirty="0"/>
          </a:p>
        </p:txBody>
      </p:sp>
      <p:sp>
        <p:nvSpPr>
          <p:cNvPr id="3" name="Slide Number Placeholder 2">
            <a:extLst>
              <a:ext uri="{FF2B5EF4-FFF2-40B4-BE49-F238E27FC236}">
                <a16:creationId xmlns:a16="http://schemas.microsoft.com/office/drawing/2014/main" id="{492B4494-3921-5700-DFDA-0A6FABDBB742}"/>
              </a:ext>
            </a:extLst>
          </p:cNvPr>
          <p:cNvSpPr>
            <a:spLocks noGrp="1"/>
          </p:cNvSpPr>
          <p:nvPr>
            <p:ph type="sldNum" sz="quarter" idx="12"/>
          </p:nvPr>
        </p:nvSpPr>
        <p:spPr/>
        <p:txBody>
          <a:bodyPr/>
          <a:lstStyle/>
          <a:p>
            <a:fld id="{B5CEABB6-07DC-46E8-9B57-56EC44A396E5}" type="slidenum">
              <a:rPr lang="en-US" smtClean="0"/>
              <a:pPr/>
              <a:t>46</a:t>
            </a:fld>
            <a:endParaRPr lang="en-US" dirty="0"/>
          </a:p>
        </p:txBody>
      </p:sp>
      <p:sp>
        <p:nvSpPr>
          <p:cNvPr id="5" name="TextBox 4">
            <a:extLst>
              <a:ext uri="{FF2B5EF4-FFF2-40B4-BE49-F238E27FC236}">
                <a16:creationId xmlns:a16="http://schemas.microsoft.com/office/drawing/2014/main" id="{08F8FE19-7BE8-3610-1BD7-F5E13B74FD3D}"/>
              </a:ext>
            </a:extLst>
          </p:cNvPr>
          <p:cNvSpPr txBox="1"/>
          <p:nvPr/>
        </p:nvSpPr>
        <p:spPr>
          <a:xfrm>
            <a:off x="790398" y="2040248"/>
            <a:ext cx="9762525" cy="1883657"/>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SELECT DR.FirstName, DR.LastName FROM director DR, content C, directed DD WHERE DD.DirectorID = DR.DirectorID AND DD.ContentID = C.ContentID AND C.AverageRating = (SELECT MIN(C.AverageRating) FROM director DR,content C,directed DD WHERE DD.DirectorID = DR.DirectorID AND DD.ContentID = C.ContentID);</a:t>
            </a:r>
          </a:p>
        </p:txBody>
      </p:sp>
      <p:pic>
        <p:nvPicPr>
          <p:cNvPr id="9" name="Picture 8" descr="A white rectangular box with black text&#10;&#10;Description automatically generated">
            <a:extLst>
              <a:ext uri="{FF2B5EF4-FFF2-40B4-BE49-F238E27FC236}">
                <a16:creationId xmlns:a16="http://schemas.microsoft.com/office/drawing/2014/main" id="{7903F30B-D90E-9E87-82E1-D869ABC7F9D7}"/>
              </a:ext>
            </a:extLst>
          </p:cNvPr>
          <p:cNvPicPr>
            <a:picLocks noChangeAspect="1"/>
          </p:cNvPicPr>
          <p:nvPr/>
        </p:nvPicPr>
        <p:blipFill>
          <a:blip r:embed="rId2"/>
          <a:stretch>
            <a:fillRect/>
          </a:stretch>
        </p:blipFill>
        <p:spPr>
          <a:xfrm>
            <a:off x="790398" y="4611214"/>
            <a:ext cx="3376438" cy="1080460"/>
          </a:xfrm>
          <a:prstGeom prst="rect">
            <a:avLst/>
          </a:prstGeom>
        </p:spPr>
      </p:pic>
    </p:spTree>
    <p:extLst>
      <p:ext uri="{BB962C8B-B14F-4D97-AF65-F5344CB8AC3E}">
        <p14:creationId xmlns:p14="http://schemas.microsoft.com/office/powerpoint/2010/main" val="1209653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B4494-3921-5700-DFDA-0A6FABDBB742}"/>
              </a:ext>
            </a:extLst>
          </p:cNvPr>
          <p:cNvSpPr>
            <a:spLocks noGrp="1"/>
          </p:cNvSpPr>
          <p:nvPr>
            <p:ph type="sldNum" sz="quarter" idx="12"/>
          </p:nvPr>
        </p:nvSpPr>
        <p:spPr/>
        <p:txBody>
          <a:bodyPr/>
          <a:lstStyle/>
          <a:p>
            <a:fld id="{B5CEABB6-07DC-46E8-9B57-56EC44A396E5}" type="slidenum">
              <a:rPr lang="en-US" smtClean="0"/>
              <a:pPr/>
              <a:t>47</a:t>
            </a:fld>
            <a:endParaRPr lang="en-US" dirty="0"/>
          </a:p>
        </p:txBody>
      </p:sp>
      <p:sp>
        <p:nvSpPr>
          <p:cNvPr id="4" name="Title 1">
            <a:extLst>
              <a:ext uri="{FF2B5EF4-FFF2-40B4-BE49-F238E27FC236}">
                <a16:creationId xmlns:a16="http://schemas.microsoft.com/office/drawing/2014/main" id="{1C7746B6-397B-B19E-3B28-3D2AAFC53AC9}"/>
              </a:ext>
            </a:extLst>
          </p:cNvPr>
          <p:cNvSpPr txBox="1">
            <a:spLocks/>
          </p:cNvSpPr>
          <p:nvPr/>
        </p:nvSpPr>
        <p:spPr>
          <a:xfrm>
            <a:off x="882154" y="956387"/>
            <a:ext cx="9389288" cy="99800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GB" sz="2400" dirty="0"/>
              <a:t>DISPLAY THE SUBSCRIPTION name WHICH HAS BEEN PRUCHASED BY MAXIMUM NUMBER OF USERS</a:t>
            </a:r>
            <a:endParaRPr lang="en-US" sz="2400" dirty="0"/>
          </a:p>
        </p:txBody>
      </p:sp>
      <p:sp>
        <p:nvSpPr>
          <p:cNvPr id="7" name="TextBox 6">
            <a:extLst>
              <a:ext uri="{FF2B5EF4-FFF2-40B4-BE49-F238E27FC236}">
                <a16:creationId xmlns:a16="http://schemas.microsoft.com/office/drawing/2014/main" id="{4D268382-E3B9-5935-3A5C-8874CFB1618B}"/>
              </a:ext>
            </a:extLst>
          </p:cNvPr>
          <p:cNvSpPr txBox="1"/>
          <p:nvPr/>
        </p:nvSpPr>
        <p:spPr>
          <a:xfrm>
            <a:off x="882154" y="2280964"/>
            <a:ext cx="9572802" cy="1289071"/>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SELECT SubName FROM subscription WHERESubID in ( SELECT SubID FROM USERS GROUP BY SubID HAVING COUNT( * ) = ( SELECT MAX(CNT) FROM ( SELECT SubID, count(*) CNT FROM USERS GROUP BY SubID ) SubTable ) );</a:t>
            </a:r>
          </a:p>
        </p:txBody>
      </p:sp>
      <p:pic>
        <p:nvPicPr>
          <p:cNvPr id="10" name="Picture 9" descr="A close up of a name&#10;&#10;Description automatically generated">
            <a:extLst>
              <a:ext uri="{FF2B5EF4-FFF2-40B4-BE49-F238E27FC236}">
                <a16:creationId xmlns:a16="http://schemas.microsoft.com/office/drawing/2014/main" id="{F45D17C5-EDB6-C5AB-DD3D-81D39F2448D2}"/>
              </a:ext>
            </a:extLst>
          </p:cNvPr>
          <p:cNvPicPr>
            <a:picLocks noChangeAspect="1"/>
          </p:cNvPicPr>
          <p:nvPr/>
        </p:nvPicPr>
        <p:blipFill>
          <a:blip r:embed="rId2"/>
          <a:stretch>
            <a:fillRect/>
          </a:stretch>
        </p:blipFill>
        <p:spPr>
          <a:xfrm>
            <a:off x="975460" y="4157563"/>
            <a:ext cx="1830153" cy="1142223"/>
          </a:xfrm>
          <a:prstGeom prst="rect">
            <a:avLst/>
          </a:prstGeom>
        </p:spPr>
      </p:pic>
    </p:spTree>
    <p:extLst>
      <p:ext uri="{BB962C8B-B14F-4D97-AF65-F5344CB8AC3E}">
        <p14:creationId xmlns:p14="http://schemas.microsoft.com/office/powerpoint/2010/main" val="3616121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B4494-3921-5700-DFDA-0A6FABDBB742}"/>
              </a:ext>
            </a:extLst>
          </p:cNvPr>
          <p:cNvSpPr>
            <a:spLocks noGrp="1"/>
          </p:cNvSpPr>
          <p:nvPr>
            <p:ph type="sldNum" sz="quarter" idx="12"/>
          </p:nvPr>
        </p:nvSpPr>
        <p:spPr/>
        <p:txBody>
          <a:bodyPr/>
          <a:lstStyle/>
          <a:p>
            <a:fld id="{B5CEABB6-07DC-46E8-9B57-56EC44A396E5}" type="slidenum">
              <a:rPr lang="en-US" smtClean="0"/>
              <a:pPr/>
              <a:t>48</a:t>
            </a:fld>
            <a:endParaRPr lang="en-US" dirty="0"/>
          </a:p>
        </p:txBody>
      </p:sp>
      <p:sp>
        <p:nvSpPr>
          <p:cNvPr id="4" name="Title 1">
            <a:extLst>
              <a:ext uri="{FF2B5EF4-FFF2-40B4-BE49-F238E27FC236}">
                <a16:creationId xmlns:a16="http://schemas.microsoft.com/office/drawing/2014/main" id="{1C7746B6-397B-B19E-3B28-3D2AAFC53AC9}"/>
              </a:ext>
            </a:extLst>
          </p:cNvPr>
          <p:cNvSpPr txBox="1">
            <a:spLocks/>
          </p:cNvSpPr>
          <p:nvPr/>
        </p:nvSpPr>
        <p:spPr>
          <a:xfrm>
            <a:off x="882154" y="685800"/>
            <a:ext cx="9389288" cy="555171"/>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GB" sz="2400" dirty="0"/>
              <a:t>DISPLAY THE NUMBER OF MOVIES AVAILABLE IN HINDI</a:t>
            </a:r>
            <a:endParaRPr lang="en-US" sz="2400" dirty="0"/>
          </a:p>
        </p:txBody>
      </p:sp>
      <p:sp>
        <p:nvSpPr>
          <p:cNvPr id="7" name="TextBox 6">
            <a:extLst>
              <a:ext uri="{FF2B5EF4-FFF2-40B4-BE49-F238E27FC236}">
                <a16:creationId xmlns:a16="http://schemas.microsoft.com/office/drawing/2014/main" id="{4D268382-E3B9-5935-3A5C-8874CFB1618B}"/>
              </a:ext>
            </a:extLst>
          </p:cNvPr>
          <p:cNvSpPr txBox="1"/>
          <p:nvPr/>
        </p:nvSpPr>
        <p:spPr>
          <a:xfrm>
            <a:off x="882154" y="1903444"/>
            <a:ext cx="9572802" cy="873572"/>
          </a:xfrm>
          <a:prstGeom prst="rect">
            <a:avLst/>
          </a:prstGeom>
          <a:noFill/>
        </p:spPr>
        <p:txBody>
          <a:bodyPr wrap="square">
            <a:spAutoFit/>
          </a:bodyPr>
          <a:lstStyle/>
          <a:p>
            <a:pPr>
              <a:lnSpc>
                <a:spcPct val="150000"/>
              </a:lnSpc>
            </a:pPr>
            <a:r>
              <a:rPr lang="en-GB" dirty="0">
                <a:latin typeface="Times New Roman" panose="02020603050405020304" pitchFamily="18" charset="0"/>
                <a:cs typeface="Times New Roman" panose="02020603050405020304" pitchFamily="18" charset="0"/>
              </a:rPr>
              <a:t>SELECT COUNT(*) </a:t>
            </a:r>
            <a:r>
              <a:rPr lang="en-GB" dirty="0" err="1">
                <a:latin typeface="Times New Roman" panose="02020603050405020304" pitchFamily="18" charset="0"/>
                <a:cs typeface="Times New Roman" panose="02020603050405020304" pitchFamily="18" charset="0"/>
              </a:rPr>
              <a:t>No_of_Movies_in_HINDI</a:t>
            </a:r>
            <a:r>
              <a:rPr lang="en-GB" dirty="0">
                <a:latin typeface="Times New Roman" panose="02020603050405020304" pitchFamily="18" charset="0"/>
                <a:cs typeface="Times New Roman" panose="02020603050405020304" pitchFamily="18" charset="0"/>
              </a:rPr>
              <a:t> FROM content NATURAL JOIN content_languages WHERE Languages="HINDI";</a:t>
            </a:r>
            <a:endParaRPr lang="en-US" dirty="0">
              <a:latin typeface="Times New Roman" panose="02020603050405020304" pitchFamily="18" charset="0"/>
              <a:cs typeface="Times New Roman" panose="02020603050405020304" pitchFamily="18" charset="0"/>
            </a:endParaRPr>
          </a:p>
        </p:txBody>
      </p:sp>
      <p:pic>
        <p:nvPicPr>
          <p:cNvPr id="9" name="Picture 8" descr="A black text on a white background&#10;&#10;Description automatically generated">
            <a:extLst>
              <a:ext uri="{FF2B5EF4-FFF2-40B4-BE49-F238E27FC236}">
                <a16:creationId xmlns:a16="http://schemas.microsoft.com/office/drawing/2014/main" id="{75590E53-DED1-0486-8D3F-A1B770DC4C47}"/>
              </a:ext>
            </a:extLst>
          </p:cNvPr>
          <p:cNvPicPr>
            <a:picLocks noChangeAspect="1"/>
          </p:cNvPicPr>
          <p:nvPr/>
        </p:nvPicPr>
        <p:blipFill>
          <a:blip r:embed="rId2"/>
          <a:stretch>
            <a:fillRect/>
          </a:stretch>
        </p:blipFill>
        <p:spPr>
          <a:xfrm>
            <a:off x="882154" y="3546007"/>
            <a:ext cx="3218954" cy="706016"/>
          </a:xfrm>
          <a:prstGeom prst="rect">
            <a:avLst/>
          </a:prstGeom>
        </p:spPr>
      </p:pic>
    </p:spTree>
    <p:extLst>
      <p:ext uri="{BB962C8B-B14F-4D97-AF65-F5344CB8AC3E}">
        <p14:creationId xmlns:p14="http://schemas.microsoft.com/office/powerpoint/2010/main" val="6764410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2B4494-3921-5700-DFDA-0A6FABDBB742}"/>
              </a:ext>
            </a:extLst>
          </p:cNvPr>
          <p:cNvSpPr>
            <a:spLocks noGrp="1"/>
          </p:cNvSpPr>
          <p:nvPr>
            <p:ph type="sldNum" sz="quarter" idx="12"/>
          </p:nvPr>
        </p:nvSpPr>
        <p:spPr/>
        <p:txBody>
          <a:bodyPr/>
          <a:lstStyle/>
          <a:p>
            <a:fld id="{B5CEABB6-07DC-46E8-9B57-56EC44A396E5}" type="slidenum">
              <a:rPr lang="en-US" smtClean="0"/>
              <a:pPr/>
              <a:t>49</a:t>
            </a:fld>
            <a:endParaRPr lang="en-US" dirty="0"/>
          </a:p>
        </p:txBody>
      </p:sp>
      <p:sp>
        <p:nvSpPr>
          <p:cNvPr id="2" name="Title 1">
            <a:extLst>
              <a:ext uri="{FF2B5EF4-FFF2-40B4-BE49-F238E27FC236}">
                <a16:creationId xmlns:a16="http://schemas.microsoft.com/office/drawing/2014/main" id="{EA658111-94CF-F1AB-57BF-FA5DFF2E8635}"/>
              </a:ext>
            </a:extLst>
          </p:cNvPr>
          <p:cNvSpPr txBox="1">
            <a:spLocks/>
          </p:cNvSpPr>
          <p:nvPr/>
        </p:nvSpPr>
        <p:spPr>
          <a:xfrm>
            <a:off x="882154" y="872412"/>
            <a:ext cx="9389288" cy="706016"/>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r>
              <a:rPr lang="en-GB" sz="2400" dirty="0"/>
              <a:t>DISPLAY the language in which most content has been seen in the kids’ profile.</a:t>
            </a:r>
            <a:endParaRPr lang="en-US" sz="2400" dirty="0"/>
          </a:p>
        </p:txBody>
      </p:sp>
      <p:sp>
        <p:nvSpPr>
          <p:cNvPr id="6" name="TextBox 5">
            <a:extLst>
              <a:ext uri="{FF2B5EF4-FFF2-40B4-BE49-F238E27FC236}">
                <a16:creationId xmlns:a16="http://schemas.microsoft.com/office/drawing/2014/main" id="{668E2968-133A-E384-E902-36A35F963696}"/>
              </a:ext>
            </a:extLst>
          </p:cNvPr>
          <p:cNvSpPr txBox="1"/>
          <p:nvPr/>
        </p:nvSpPr>
        <p:spPr>
          <a:xfrm>
            <a:off x="882154" y="2139929"/>
            <a:ext cx="8933650" cy="1289071"/>
          </a:xfrm>
          <a:prstGeom prst="rect">
            <a:avLst/>
          </a:prstGeom>
          <a:noFill/>
        </p:spPr>
        <p:txBody>
          <a:bodyPr wrap="square">
            <a:spAutoFit/>
          </a:bodyPr>
          <a:lstStyle/>
          <a:p>
            <a:pPr>
              <a:lnSpc>
                <a:spcPct val="150000"/>
              </a:lnSpc>
            </a:pPr>
            <a:r>
              <a:rPr lang="en-US" dirty="0">
                <a:latin typeface="Times New Roman" panose="02020603050405020304" pitchFamily="18" charset="0"/>
                <a:cs typeface="Times New Roman" panose="02020603050405020304" pitchFamily="18" charset="0"/>
              </a:rPr>
              <a:t>SELECT Audio FROM watchprofile WHERE PofileType="KIDS" GROUP BY Audio HAVING COUNT( * )=(SELECT MAX(CNT) FROM (SELECT AUDIO,COUNT(*) CNT FROM watchprofile WHERE PofileType="KIDS" group by AUDIO) SubTable);</a:t>
            </a:r>
          </a:p>
        </p:txBody>
      </p:sp>
      <p:pic>
        <p:nvPicPr>
          <p:cNvPr id="11" name="Picture 10" descr="A close up of a sign&#10;&#10;Description automatically generated">
            <a:extLst>
              <a:ext uri="{FF2B5EF4-FFF2-40B4-BE49-F238E27FC236}">
                <a16:creationId xmlns:a16="http://schemas.microsoft.com/office/drawing/2014/main" id="{804C0136-B54A-A399-D1F0-234FF8863FBD}"/>
              </a:ext>
            </a:extLst>
          </p:cNvPr>
          <p:cNvPicPr>
            <a:picLocks noChangeAspect="1"/>
          </p:cNvPicPr>
          <p:nvPr/>
        </p:nvPicPr>
        <p:blipFill>
          <a:blip r:embed="rId2"/>
          <a:stretch>
            <a:fillRect/>
          </a:stretch>
        </p:blipFill>
        <p:spPr>
          <a:xfrm>
            <a:off x="882154" y="4275237"/>
            <a:ext cx="1282548" cy="780107"/>
          </a:xfrm>
          <a:prstGeom prst="rect">
            <a:avLst/>
          </a:prstGeom>
        </p:spPr>
      </p:pic>
    </p:spTree>
    <p:extLst>
      <p:ext uri="{BB962C8B-B14F-4D97-AF65-F5344CB8AC3E}">
        <p14:creationId xmlns:p14="http://schemas.microsoft.com/office/powerpoint/2010/main" val="141174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132B4-6336-51AD-B014-A3F01D05F219}"/>
              </a:ext>
            </a:extLst>
          </p:cNvPr>
          <p:cNvSpPr>
            <a:spLocks noGrp="1"/>
          </p:cNvSpPr>
          <p:nvPr>
            <p:ph type="ctrTitle"/>
          </p:nvPr>
        </p:nvSpPr>
        <p:spPr>
          <a:xfrm>
            <a:off x="5991808" y="2295329"/>
            <a:ext cx="4579776" cy="1347039"/>
          </a:xfrm>
        </p:spPr>
        <p:txBody>
          <a:bodyPr/>
          <a:lstStyle/>
          <a:p>
            <a:r>
              <a:rPr lang="en-GB" dirty="0"/>
              <a:t>ER MODEL</a:t>
            </a:r>
            <a:endParaRPr lang="en-US" dirty="0"/>
          </a:p>
        </p:txBody>
      </p:sp>
      <p:sp>
        <p:nvSpPr>
          <p:cNvPr id="4" name="Slide Number Placeholder 3">
            <a:extLst>
              <a:ext uri="{FF2B5EF4-FFF2-40B4-BE49-F238E27FC236}">
                <a16:creationId xmlns:a16="http://schemas.microsoft.com/office/drawing/2014/main" id="{FCC20EE0-D90B-3C6A-F2E6-D12A01E120E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767927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0E83366-1580-900E-06E8-9C129E1EFB50}"/>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7" name="Picture 6" descr="A diagram of different colored squares&#10;&#10;Description automatically generated">
            <a:extLst>
              <a:ext uri="{FF2B5EF4-FFF2-40B4-BE49-F238E27FC236}">
                <a16:creationId xmlns:a16="http://schemas.microsoft.com/office/drawing/2014/main" id="{31945939-93EA-07B3-E36A-8D8974F55378}"/>
              </a:ext>
            </a:extLst>
          </p:cNvPr>
          <p:cNvPicPr>
            <a:picLocks noChangeAspect="1"/>
          </p:cNvPicPr>
          <p:nvPr/>
        </p:nvPicPr>
        <p:blipFill rotWithShape="1">
          <a:blip r:embed="rId2"/>
          <a:srcRect l="27945"/>
          <a:stretch/>
        </p:blipFill>
        <p:spPr>
          <a:xfrm>
            <a:off x="1012710" y="0"/>
            <a:ext cx="11179290" cy="6858000"/>
          </a:xfrm>
          <a:prstGeom prst="rect">
            <a:avLst/>
          </a:prstGeom>
        </p:spPr>
      </p:pic>
    </p:spTree>
    <p:extLst>
      <p:ext uri="{BB962C8B-B14F-4D97-AF65-F5344CB8AC3E}">
        <p14:creationId xmlns:p14="http://schemas.microsoft.com/office/powerpoint/2010/main" val="2189110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997924" y="649563"/>
            <a:ext cx="8639016" cy="1091309"/>
          </a:xfrm>
        </p:spPr>
        <p:txBody>
          <a:bodyPr/>
          <a:lstStyle/>
          <a:p>
            <a:r>
              <a:rPr lang="en-US" dirty="0"/>
              <a:t>Relationships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067751" y="2110598"/>
            <a:ext cx="8338769" cy="3671077"/>
          </a:xfrm>
        </p:spPr>
        <p:txBody>
          <a:bodyPr>
            <a:normAutofit fontScale="92500" lnSpcReduction="20000"/>
          </a:bodyPr>
          <a:lstStyle/>
          <a:p>
            <a:pPr marL="0" indent="0">
              <a:lnSpc>
                <a:spcPct val="150000"/>
              </a:lnSpc>
              <a:buNone/>
            </a:pPr>
            <a:r>
              <a:rPr lang="en-GB" sz="2400" dirty="0">
                <a:latin typeface="Times New Roman" panose="02020603050405020304" pitchFamily="18" charset="0"/>
                <a:cs typeface="Times New Roman" panose="02020603050405020304" pitchFamily="18" charset="0"/>
              </a:rPr>
              <a:t>Users and Subscription have a </a:t>
            </a:r>
            <a:r>
              <a:rPr lang="en-GB" sz="2400" b="1" dirty="0">
                <a:latin typeface="Times New Roman" panose="02020603050405020304" pitchFamily="18" charset="0"/>
                <a:cs typeface="Times New Roman" panose="02020603050405020304" pitchFamily="18" charset="0"/>
              </a:rPr>
              <a:t>MANY-TO-ONE</a:t>
            </a:r>
            <a:r>
              <a:rPr lang="en-GB" sz="2400" dirty="0">
                <a:latin typeface="Times New Roman" panose="02020603050405020304" pitchFamily="18" charset="0"/>
                <a:cs typeface="Times New Roman" panose="02020603050405020304" pitchFamily="18" charset="0"/>
              </a:rPr>
              <a:t> relationship.</a:t>
            </a:r>
          </a:p>
          <a:p>
            <a:pPr marL="0" indent="0">
              <a:lnSpc>
                <a:spcPct val="150000"/>
              </a:lnSpc>
              <a:buNone/>
            </a:pPr>
            <a:r>
              <a:rPr lang="en-GB" sz="2400" dirty="0">
                <a:latin typeface="Times New Roman" panose="02020603050405020304" pitchFamily="18" charset="0"/>
                <a:cs typeface="Times New Roman" panose="02020603050405020304" pitchFamily="18" charset="0"/>
              </a:rPr>
              <a:t>Users and WatchProfile have a </a:t>
            </a:r>
            <a:r>
              <a:rPr lang="en-GB" sz="2400" b="1" dirty="0">
                <a:latin typeface="Times New Roman" panose="02020603050405020304" pitchFamily="18" charset="0"/>
                <a:cs typeface="Times New Roman" panose="02020603050405020304" pitchFamily="18" charset="0"/>
              </a:rPr>
              <a:t>ONE-TO-MANY</a:t>
            </a:r>
            <a:r>
              <a:rPr lang="en-GB" sz="2400" dirty="0">
                <a:latin typeface="Times New Roman" panose="02020603050405020304" pitchFamily="18" charset="0"/>
                <a:cs typeface="Times New Roman" panose="02020603050405020304" pitchFamily="18" charset="0"/>
              </a:rPr>
              <a:t> relationship.</a:t>
            </a:r>
          </a:p>
          <a:p>
            <a:pPr marL="0" indent="0">
              <a:lnSpc>
                <a:spcPct val="150000"/>
              </a:lnSpc>
              <a:buNone/>
            </a:pPr>
            <a:r>
              <a:rPr lang="en-GB" sz="2400" dirty="0">
                <a:latin typeface="Times New Roman" panose="02020603050405020304" pitchFamily="18" charset="0"/>
                <a:cs typeface="Times New Roman" panose="02020603050405020304" pitchFamily="18" charset="0"/>
              </a:rPr>
              <a:t>WatchProfile and Content have a </a:t>
            </a:r>
            <a:r>
              <a:rPr lang="en-GB" sz="2400" b="1" dirty="0">
                <a:latin typeface="Times New Roman" panose="02020603050405020304" pitchFamily="18" charset="0"/>
                <a:cs typeface="Times New Roman" panose="02020603050405020304" pitchFamily="18" charset="0"/>
              </a:rPr>
              <a:t>MANY-TO-ONE</a:t>
            </a:r>
            <a:r>
              <a:rPr lang="en-GB" sz="2400" dirty="0">
                <a:latin typeface="Times New Roman" panose="02020603050405020304" pitchFamily="18" charset="0"/>
                <a:cs typeface="Times New Roman" panose="02020603050405020304" pitchFamily="18" charset="0"/>
              </a:rPr>
              <a:t> relationship.</a:t>
            </a:r>
          </a:p>
          <a:p>
            <a:pPr marL="0" indent="0">
              <a:lnSpc>
                <a:spcPct val="150000"/>
              </a:lnSpc>
              <a:buNone/>
            </a:pPr>
            <a:r>
              <a:rPr lang="en-GB" sz="2400" dirty="0">
                <a:latin typeface="Times New Roman" panose="02020603050405020304" pitchFamily="18" charset="0"/>
                <a:cs typeface="Times New Roman" panose="02020603050405020304" pitchFamily="18" charset="0"/>
              </a:rPr>
              <a:t>Content and Actor have a </a:t>
            </a:r>
            <a:r>
              <a:rPr lang="en-GB" sz="2400" b="1" dirty="0">
                <a:latin typeface="Times New Roman" panose="02020603050405020304" pitchFamily="18" charset="0"/>
                <a:cs typeface="Times New Roman" panose="02020603050405020304" pitchFamily="18" charset="0"/>
              </a:rPr>
              <a:t>MANY-TO-MANY</a:t>
            </a:r>
            <a:r>
              <a:rPr lang="en-GB" sz="2400" dirty="0">
                <a:latin typeface="Times New Roman" panose="02020603050405020304" pitchFamily="18" charset="0"/>
                <a:cs typeface="Times New Roman" panose="02020603050405020304" pitchFamily="18" charset="0"/>
              </a:rPr>
              <a:t> relationship.</a:t>
            </a:r>
          </a:p>
          <a:p>
            <a:pPr marL="0" indent="0">
              <a:lnSpc>
                <a:spcPct val="150000"/>
              </a:lnSpc>
              <a:buNone/>
            </a:pPr>
            <a:r>
              <a:rPr lang="en-GB" sz="2400" dirty="0">
                <a:latin typeface="Times New Roman" panose="02020603050405020304" pitchFamily="18" charset="0"/>
                <a:cs typeface="Times New Roman" panose="02020603050405020304" pitchFamily="18" charset="0"/>
              </a:rPr>
              <a:t>Content and Director have a </a:t>
            </a:r>
            <a:r>
              <a:rPr lang="en-GB" sz="2400" b="1" dirty="0">
                <a:latin typeface="Times New Roman" panose="02020603050405020304" pitchFamily="18" charset="0"/>
                <a:cs typeface="Times New Roman" panose="02020603050405020304" pitchFamily="18" charset="0"/>
              </a:rPr>
              <a:t>MANY-TO-MANY</a:t>
            </a:r>
            <a:r>
              <a:rPr lang="en-GB" sz="2400" dirty="0">
                <a:latin typeface="Times New Roman" panose="02020603050405020304" pitchFamily="18" charset="0"/>
                <a:cs typeface="Times New Roman" panose="02020603050405020304" pitchFamily="18" charset="0"/>
              </a:rPr>
              <a:t> relationship.</a:t>
            </a:r>
          </a:p>
          <a:p>
            <a:pPr marL="0" indent="0">
              <a:lnSpc>
                <a:spcPct val="150000"/>
              </a:lnSpc>
              <a:buNone/>
            </a:pPr>
            <a:r>
              <a:rPr lang="en-GB" sz="2400" dirty="0">
                <a:latin typeface="Times New Roman" panose="02020603050405020304" pitchFamily="18" charset="0"/>
                <a:cs typeface="Times New Roman" panose="02020603050405020304" pitchFamily="18" charset="0"/>
              </a:rPr>
              <a:t>Content and Genre have a </a:t>
            </a:r>
            <a:r>
              <a:rPr lang="en-GB" sz="2400" b="1" dirty="0">
                <a:latin typeface="Times New Roman" panose="02020603050405020304" pitchFamily="18" charset="0"/>
                <a:cs typeface="Times New Roman" panose="02020603050405020304" pitchFamily="18" charset="0"/>
              </a:rPr>
              <a:t>MANY-TO-MANY</a:t>
            </a:r>
            <a:r>
              <a:rPr lang="en-GB" sz="2400" dirty="0">
                <a:latin typeface="Times New Roman" panose="02020603050405020304" pitchFamily="18" charset="0"/>
                <a:cs typeface="Times New Roman" panose="02020603050405020304" pitchFamily="18" charset="0"/>
              </a:rPr>
              <a:t> relationship.</a:t>
            </a:r>
          </a:p>
          <a:p>
            <a:pPr marL="0" indent="0">
              <a:lnSpc>
                <a:spcPct val="150000"/>
              </a:lnSpc>
              <a:buNone/>
            </a:pPr>
            <a:endParaRPr lang="en-GB" sz="2400" dirty="0">
              <a:latin typeface="Times New Roman" panose="02020603050405020304" pitchFamily="18" charset="0"/>
              <a:cs typeface="Times New Roman" panose="02020603050405020304" pitchFamily="18" charset="0"/>
            </a:endParaRPr>
          </a:p>
          <a:p>
            <a:pPr marL="0" indent="0">
              <a:lnSpc>
                <a:spcPct val="150000"/>
              </a:lnSpc>
              <a:buNone/>
            </a:pPr>
            <a:endParaRPr lang="en-GB" sz="2400" dirty="0">
              <a:latin typeface="Times New Roman" panose="02020603050405020304" pitchFamily="18" charset="0"/>
              <a:cs typeface="Times New Roman" panose="02020603050405020304" pitchFamily="18" charset="0"/>
            </a:endParaRPr>
          </a:p>
          <a:p>
            <a:pPr marL="0" indent="0">
              <a:lnSpc>
                <a:spcPct val="150000"/>
              </a:lnSpc>
              <a:buNone/>
            </a:pPr>
            <a:endParaRPr lang="en-GB" sz="2400" dirty="0">
              <a:latin typeface="Times New Roman" panose="02020603050405020304" pitchFamily="18" charset="0"/>
              <a:cs typeface="Times New Roman" panose="02020603050405020304" pitchFamily="18" charset="0"/>
            </a:endParaRPr>
          </a:p>
          <a:p>
            <a:pPr marL="0" indent="0">
              <a:lnSpc>
                <a:spcPct val="150000"/>
              </a:lnSpc>
              <a:buNone/>
            </a:pPr>
            <a:endParaRPr lang="en-US" sz="2400" dirty="0">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787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2882351" y="228600"/>
            <a:ext cx="8639016" cy="1091309"/>
          </a:xfrm>
        </p:spPr>
        <p:txBody>
          <a:bodyPr/>
          <a:lstStyle/>
          <a:p>
            <a:r>
              <a:rPr lang="en-US" dirty="0"/>
              <a:t>Assumptions of er model</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Text Placeholder 11">
            <a:extLst>
              <a:ext uri="{FF2B5EF4-FFF2-40B4-BE49-F238E27FC236}">
                <a16:creationId xmlns:a16="http://schemas.microsoft.com/office/drawing/2014/main" id="{A3C467E1-1FD4-31C2-2118-740555FFEFD5}"/>
              </a:ext>
            </a:extLst>
          </p:cNvPr>
          <p:cNvSpPr>
            <a:spLocks noGrp="1"/>
          </p:cNvSpPr>
          <p:nvPr>
            <p:ph sz="half" idx="14"/>
          </p:nvPr>
        </p:nvSpPr>
        <p:spPr>
          <a:xfrm>
            <a:off x="2882351" y="1141639"/>
            <a:ext cx="9207953" cy="6350842"/>
          </a:xfrm>
        </p:spPr>
        <p:txBody>
          <a:bodyPr>
            <a:noAutofit/>
          </a:bodyPr>
          <a:lstStyle/>
          <a:p>
            <a:pPr algn="just">
              <a:lnSpc>
                <a:spcPct val="150000"/>
              </a:lnSpc>
            </a:pPr>
            <a:r>
              <a:rPr lang="en-GB" sz="1600" dirty="0">
                <a:latin typeface="Times New Roman" panose="02020603050405020304" pitchFamily="18" charset="0"/>
                <a:cs typeface="Times New Roman" panose="02020603050405020304" pitchFamily="18" charset="0"/>
              </a:rPr>
              <a:t>Users is a strong entity set that stores the details of every registered user which includes personal details as well as payment details. Its primary key is “UserID”.</a:t>
            </a:r>
          </a:p>
          <a:p>
            <a:pPr algn="just">
              <a:lnSpc>
                <a:spcPct val="150000"/>
              </a:lnSpc>
            </a:pPr>
            <a:r>
              <a:rPr lang="en-GB" sz="1600" dirty="0">
                <a:latin typeface="Times New Roman" panose="02020603050405020304" pitchFamily="18" charset="0"/>
                <a:cs typeface="Times New Roman" panose="02020603050405020304" pitchFamily="18" charset="0"/>
              </a:rPr>
              <a:t>Every user must have a subscription.</a:t>
            </a:r>
          </a:p>
          <a:p>
            <a:pPr algn="just">
              <a:lnSpc>
                <a:spcPct val="150000"/>
              </a:lnSpc>
            </a:pPr>
            <a:r>
              <a:rPr lang="en-GB" sz="1600" dirty="0">
                <a:latin typeface="Times New Roman" panose="02020603050405020304" pitchFamily="18" charset="0"/>
                <a:cs typeface="Times New Roman" panose="02020603050405020304" pitchFamily="18" charset="0"/>
              </a:rPr>
              <a:t>Content is a strong entity set that stores the details of the movies/web series that are offered by the platform. Its primary key is “ContentID”.</a:t>
            </a:r>
          </a:p>
          <a:p>
            <a:pPr algn="just">
              <a:lnSpc>
                <a:spcPct val="150000"/>
              </a:lnSpc>
            </a:pPr>
            <a:r>
              <a:rPr lang="en-GB" sz="1600" dirty="0">
                <a:latin typeface="Times New Roman" panose="02020603050405020304" pitchFamily="18" charset="0"/>
                <a:cs typeface="Times New Roman" panose="02020603050405020304" pitchFamily="18" charset="0"/>
              </a:rPr>
              <a:t>WatchProfile is a weak entity set that is dependent on the two strong entities Users and Content. Its primary key includes “ProfileType”, “UserID” and “ContentID”.</a:t>
            </a:r>
          </a:p>
          <a:p>
            <a:pPr algn="just">
              <a:lnSpc>
                <a:spcPct val="150000"/>
              </a:lnSpc>
            </a:pPr>
            <a:r>
              <a:rPr lang="en-US" sz="1600" dirty="0">
                <a:latin typeface="Times New Roman" panose="02020603050405020304" pitchFamily="18" charset="0"/>
                <a:cs typeface="Times New Roman" panose="02020603050405020304" pitchFamily="18" charset="0"/>
              </a:rPr>
              <a:t>Genre is a strong entity set that stores information about each genre of the shows available on the platform. Its primary key includes “GenreID”.</a:t>
            </a:r>
          </a:p>
          <a:p>
            <a:pPr algn="just">
              <a:lnSpc>
                <a:spcPct val="150000"/>
              </a:lnSpc>
            </a:pPr>
            <a:r>
              <a:rPr lang="en-US" sz="1600" dirty="0">
                <a:latin typeface="Times New Roman" panose="02020603050405020304" pitchFamily="18" charset="0"/>
                <a:cs typeface="Times New Roman" panose="02020603050405020304" pitchFamily="18" charset="0"/>
              </a:rPr>
              <a:t>Director is a strong entity set that stores personal and professional information. “DirectorID” is its primary key. </a:t>
            </a:r>
          </a:p>
          <a:p>
            <a:pPr algn="just">
              <a:lnSpc>
                <a:spcPct val="150000"/>
              </a:lnSpc>
            </a:pPr>
            <a:r>
              <a:rPr lang="en-US" sz="1600" dirty="0">
                <a:latin typeface="Times New Roman" panose="02020603050405020304" pitchFamily="18" charset="0"/>
                <a:cs typeface="Times New Roman" panose="02020603050405020304" pitchFamily="18" charset="0"/>
              </a:rPr>
              <a:t>Actor is a strong entity set that stores personal and professional information. Its primary key is “ActorID”.</a:t>
            </a:r>
          </a:p>
          <a:p>
            <a:pPr algn="just">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8789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3700E16-D0D4-4E64-4F76-FE1A200E842F}"/>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
        <p:nvSpPr>
          <p:cNvPr id="6" name="Title 1">
            <a:extLst>
              <a:ext uri="{FF2B5EF4-FFF2-40B4-BE49-F238E27FC236}">
                <a16:creationId xmlns:a16="http://schemas.microsoft.com/office/drawing/2014/main" id="{A29DE7F2-E890-4744-88DD-A75F5E300513}"/>
              </a:ext>
            </a:extLst>
          </p:cNvPr>
          <p:cNvSpPr txBox="1">
            <a:spLocks/>
          </p:cNvSpPr>
          <p:nvPr/>
        </p:nvSpPr>
        <p:spPr>
          <a:xfrm>
            <a:off x="3721777" y="3347575"/>
            <a:ext cx="6047377" cy="904202"/>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tx2"/>
                </a:solidFill>
                <a:latin typeface="+mj-lt"/>
                <a:ea typeface="+mj-ea"/>
                <a:cs typeface="+mj-cs"/>
              </a:defRPr>
            </a:lvl1pPr>
          </a:lstStyle>
          <a:p>
            <a:r>
              <a:rPr lang="en-US" dirty="0"/>
              <a:t>Table description</a:t>
            </a:r>
          </a:p>
        </p:txBody>
      </p:sp>
      <p:sp>
        <p:nvSpPr>
          <p:cNvPr id="2" name="Title 1">
            <a:extLst>
              <a:ext uri="{FF2B5EF4-FFF2-40B4-BE49-F238E27FC236}">
                <a16:creationId xmlns:a16="http://schemas.microsoft.com/office/drawing/2014/main" id="{9A593FD0-9C84-1A07-A72F-DA7A32F51B09}"/>
              </a:ext>
            </a:extLst>
          </p:cNvPr>
          <p:cNvSpPr txBox="1">
            <a:spLocks/>
          </p:cNvSpPr>
          <p:nvPr/>
        </p:nvSpPr>
        <p:spPr>
          <a:xfrm>
            <a:off x="3404539" y="1101880"/>
            <a:ext cx="6364615" cy="150434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tx2"/>
                </a:solidFill>
                <a:latin typeface="+mj-lt"/>
                <a:ea typeface="+mj-ea"/>
                <a:cs typeface="+mj-cs"/>
              </a:defRPr>
            </a:lvl1pPr>
          </a:lstStyle>
          <a:p>
            <a:pPr algn="ctr"/>
            <a:r>
              <a:rPr lang="en-US" dirty="0"/>
              <a:t>Er model to </a:t>
            </a:r>
          </a:p>
          <a:p>
            <a:pPr algn="ctr"/>
            <a:r>
              <a:rPr lang="en-US" dirty="0"/>
              <a:t>relational model :</a:t>
            </a:r>
          </a:p>
        </p:txBody>
      </p:sp>
    </p:spTree>
    <p:extLst>
      <p:ext uri="{BB962C8B-B14F-4D97-AF65-F5344CB8AC3E}">
        <p14:creationId xmlns:p14="http://schemas.microsoft.com/office/powerpoint/2010/main" val="1648966493"/>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{753181C4-D449-47F5-BBD2-C2DFA8B2E360}tf33968143_win32</Template>
  <TotalTime>7080</TotalTime>
  <Words>7374</Words>
  <Application>Microsoft Office PowerPoint</Application>
  <PresentationFormat>Widescreen</PresentationFormat>
  <Paragraphs>680</Paragraphs>
  <Slides>50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Aptos</vt:lpstr>
      <vt:lpstr>Arial</vt:lpstr>
      <vt:lpstr>Avenir Next LT Pro</vt:lpstr>
      <vt:lpstr>Calibri</vt:lpstr>
      <vt:lpstr>Fairwater Script</vt:lpstr>
      <vt:lpstr>Times New Roman</vt:lpstr>
      <vt:lpstr>Vladimir Script</vt:lpstr>
      <vt:lpstr>Wingdings</vt:lpstr>
      <vt:lpstr>Custom</vt:lpstr>
      <vt:lpstr>PowerPoint Presentation</vt:lpstr>
      <vt:lpstr>Index</vt:lpstr>
      <vt:lpstr>Acknowledgment</vt:lpstr>
      <vt:lpstr>PowerPoint Presentation</vt:lpstr>
      <vt:lpstr>ER MODEL</vt:lpstr>
      <vt:lpstr>PowerPoint Presentation</vt:lpstr>
      <vt:lpstr>Relationships</vt:lpstr>
      <vt:lpstr>Assumptions of er model</vt:lpstr>
      <vt:lpstr>PowerPoint Presentation</vt:lpstr>
      <vt:lpstr>PowerPoint Presentation</vt:lpstr>
      <vt:lpstr>PowerPoint Presentation</vt:lpstr>
      <vt:lpstr>PowerPoint Presentation</vt:lpstr>
      <vt:lpstr>Functional dependencies  and  normalization</vt:lpstr>
      <vt:lpstr>PowerPoint Presentation</vt:lpstr>
      <vt:lpstr>PowerPoint Presentation</vt:lpstr>
      <vt:lpstr>PowerPoint Presentation</vt:lpstr>
      <vt:lpstr>PowerPoint Presentation</vt:lpstr>
      <vt:lpstr>Creation of tables</vt:lpstr>
      <vt:lpstr>PowerPoint Presentation</vt:lpstr>
      <vt:lpstr>PowerPoint Presentation</vt:lpstr>
      <vt:lpstr>PowerPoint Presentation</vt:lpstr>
      <vt:lpstr>PowerPoint Presentation</vt:lpstr>
      <vt:lpstr>INSERTING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QUERIES</vt:lpstr>
      <vt:lpstr>PowerPoint Presentation</vt:lpstr>
      <vt:lpstr>DISPLAY THE LIST OF MOVIES IN ASCENDING ORDER OF THEIR RELEASE DATES</vt:lpstr>
      <vt:lpstr>DISPLAY THE NAME OF THE DIRECTOR  WHO HAS DIRECTED THE  LEAST RATED MOVIE</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STREAMIFY</dc:title>
  <dc:creator>Shefali Mohapatra</dc:creator>
  <cp:lastModifiedBy>Pranjal Sharma</cp:lastModifiedBy>
  <cp:revision>2</cp:revision>
  <dcterms:created xsi:type="dcterms:W3CDTF">2024-03-23T03:12:59Z</dcterms:created>
  <dcterms:modified xsi:type="dcterms:W3CDTF">2024-07-29T17:46:13Z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